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4313" r:id="rId2"/>
  </p:sldMasterIdLst>
  <p:notesMasterIdLst>
    <p:notesMasterId r:id="rId23"/>
  </p:notesMasterIdLst>
  <p:handoutMasterIdLst>
    <p:handoutMasterId r:id="rId24"/>
  </p:handoutMasterIdLst>
  <p:sldIdLst>
    <p:sldId id="346" r:id="rId3"/>
    <p:sldId id="386" r:id="rId4"/>
    <p:sldId id="349" r:id="rId5"/>
    <p:sldId id="350" r:id="rId6"/>
    <p:sldId id="352" r:id="rId7"/>
    <p:sldId id="354" r:id="rId8"/>
    <p:sldId id="355" r:id="rId9"/>
    <p:sldId id="381" r:id="rId10"/>
    <p:sldId id="382" r:id="rId11"/>
    <p:sldId id="383" r:id="rId12"/>
    <p:sldId id="378" r:id="rId13"/>
    <p:sldId id="361" r:id="rId14"/>
    <p:sldId id="362" r:id="rId15"/>
    <p:sldId id="368" r:id="rId16"/>
    <p:sldId id="380" r:id="rId17"/>
    <p:sldId id="363" r:id="rId18"/>
    <p:sldId id="369" r:id="rId19"/>
    <p:sldId id="375" r:id="rId20"/>
    <p:sldId id="373" r:id="rId21"/>
    <p:sldId id="384" r:id="rId22"/>
  </p:sldIdLst>
  <p:sldSz cx="9144000" cy="5143500" type="screen16x9"/>
  <p:notesSz cx="6858000" cy="9144000"/>
  <p:defaultTextStyle>
    <a:defPPr>
      <a:defRPr lang="en-US"/>
    </a:defPPr>
    <a:lvl1pPr algn="l" defTabSz="816075" rtl="0" eaLnBrk="0" fontAlgn="base" hangingPunct="0">
      <a:spcBef>
        <a:spcPct val="0"/>
      </a:spcBef>
      <a:spcAft>
        <a:spcPct val="0"/>
      </a:spcAft>
      <a:defRPr sz="1563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06797" indent="307578" algn="l" defTabSz="816075" rtl="0" eaLnBrk="0" fontAlgn="base" hangingPunct="0">
      <a:spcBef>
        <a:spcPct val="0"/>
      </a:spcBef>
      <a:spcAft>
        <a:spcPct val="0"/>
      </a:spcAft>
      <a:defRPr sz="1563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816075" indent="612677" algn="l" defTabSz="816075" rtl="0" eaLnBrk="0" fontAlgn="base" hangingPunct="0">
      <a:spcBef>
        <a:spcPct val="0"/>
      </a:spcBef>
      <a:spcAft>
        <a:spcPct val="0"/>
      </a:spcAft>
      <a:defRPr sz="1563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222872" indent="920255" algn="l" defTabSz="816075" rtl="0" eaLnBrk="0" fontAlgn="base" hangingPunct="0">
      <a:spcBef>
        <a:spcPct val="0"/>
      </a:spcBef>
      <a:spcAft>
        <a:spcPct val="0"/>
      </a:spcAft>
      <a:defRPr sz="1563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632148" indent="1225352" algn="l" defTabSz="816075" rtl="0" eaLnBrk="0" fontAlgn="base" hangingPunct="0">
      <a:spcBef>
        <a:spcPct val="0"/>
      </a:spcBef>
      <a:spcAft>
        <a:spcPct val="0"/>
      </a:spcAft>
      <a:defRPr sz="1563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3571875" algn="l" defTabSz="1428750" rtl="0" eaLnBrk="1" latinLnBrk="0" hangingPunct="1">
      <a:defRPr sz="1563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4286250" algn="l" defTabSz="1428750" rtl="0" eaLnBrk="1" latinLnBrk="0" hangingPunct="1">
      <a:defRPr sz="1563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5000625" algn="l" defTabSz="1428750" rtl="0" eaLnBrk="1" latinLnBrk="0" hangingPunct="1">
      <a:defRPr sz="1563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5715000" algn="l" defTabSz="1428750" rtl="0" eaLnBrk="1" latinLnBrk="0" hangingPunct="1">
      <a:defRPr sz="1563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B6C5"/>
    <a:srgbClr val="005E77"/>
    <a:srgbClr val="6DCFF6"/>
    <a:srgbClr val="EC8383"/>
    <a:srgbClr val="ACECA6"/>
    <a:srgbClr val="464646"/>
    <a:srgbClr val="F2EC84"/>
    <a:srgbClr val="A1A1A1"/>
    <a:srgbClr val="636363"/>
    <a:srgbClr val="5856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98" autoAdjust="0"/>
    <p:restoredTop sz="90689" autoAdjust="0"/>
  </p:normalViewPr>
  <p:slideViewPr>
    <p:cSldViewPr snapToGrid="0">
      <p:cViewPr varScale="1">
        <p:scale>
          <a:sx n="107" d="100"/>
          <a:sy n="107" d="100"/>
        </p:scale>
        <p:origin x="797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02B121-D9E4-449A-8950-651B5E941BE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D93FE6A-583B-4739-81C5-ABC7C2DFBC5C}">
      <dgm:prSet/>
      <dgm:spPr/>
      <dgm:t>
        <a:bodyPr/>
        <a:lstStyle/>
        <a:p>
          <a:pPr rtl="0"/>
          <a:r>
            <a:rPr lang="lt-LT" dirty="0" smtClean="0"/>
            <a:t>Update svn</a:t>
          </a:r>
          <a:endParaRPr lang="en-US" dirty="0"/>
        </a:p>
      </dgm:t>
    </dgm:pt>
    <dgm:pt modelId="{D856EA24-E956-4C6F-A0AC-10E8DEF42D10}" type="parTrans" cxnId="{48F1DD22-49B4-4A0E-BEF6-9FBAAC039171}">
      <dgm:prSet/>
      <dgm:spPr/>
      <dgm:t>
        <a:bodyPr/>
        <a:lstStyle/>
        <a:p>
          <a:endParaRPr lang="en-US"/>
        </a:p>
      </dgm:t>
    </dgm:pt>
    <dgm:pt modelId="{02C18BF7-6A6F-4BD5-BC72-A6A4F2B1DA1C}" type="sibTrans" cxnId="{48F1DD22-49B4-4A0E-BEF6-9FBAAC039171}">
      <dgm:prSet/>
      <dgm:spPr/>
      <dgm:t>
        <a:bodyPr/>
        <a:lstStyle/>
        <a:p>
          <a:endParaRPr lang="en-US"/>
        </a:p>
      </dgm:t>
    </dgm:pt>
    <dgm:pt modelId="{335833B5-50D6-4EF9-B52D-D92809B98969}">
      <dgm:prSet/>
      <dgm:spPr/>
      <dgm:t>
        <a:bodyPr/>
        <a:lstStyle/>
        <a:p>
          <a:pPr rtl="0"/>
          <a:r>
            <a:rPr lang="lt-LT" smtClean="0"/>
            <a:t>Compile</a:t>
          </a:r>
          <a:endParaRPr lang="en-US"/>
        </a:p>
      </dgm:t>
    </dgm:pt>
    <dgm:pt modelId="{7E708889-918F-4769-9E47-08540B3E90B5}" type="parTrans" cxnId="{933775B1-DBA6-46D5-BD82-E9B1E6E7F6F2}">
      <dgm:prSet/>
      <dgm:spPr/>
      <dgm:t>
        <a:bodyPr/>
        <a:lstStyle/>
        <a:p>
          <a:endParaRPr lang="en-US"/>
        </a:p>
      </dgm:t>
    </dgm:pt>
    <dgm:pt modelId="{3B9C51E1-DEEB-429A-9363-4C3A1FEE03DC}" type="sibTrans" cxnId="{933775B1-DBA6-46D5-BD82-E9B1E6E7F6F2}">
      <dgm:prSet/>
      <dgm:spPr/>
      <dgm:t>
        <a:bodyPr/>
        <a:lstStyle/>
        <a:p>
          <a:endParaRPr lang="en-US"/>
        </a:p>
      </dgm:t>
    </dgm:pt>
    <dgm:pt modelId="{13C950A9-6C1F-4C8F-A53F-F1091898CE1E}">
      <dgm:prSet/>
      <dgm:spPr/>
      <dgm:t>
        <a:bodyPr/>
        <a:lstStyle/>
        <a:p>
          <a:pPr rtl="0"/>
          <a:r>
            <a:rPr lang="lt-LT" smtClean="0"/>
            <a:t>Run tests</a:t>
          </a:r>
          <a:endParaRPr lang="en-US"/>
        </a:p>
      </dgm:t>
    </dgm:pt>
    <dgm:pt modelId="{CE99D671-92AE-46A2-813A-0425F1B76FD8}" type="parTrans" cxnId="{B5CA62DA-96BC-481D-AB2A-5880AB11AB2B}">
      <dgm:prSet/>
      <dgm:spPr/>
      <dgm:t>
        <a:bodyPr/>
        <a:lstStyle/>
        <a:p>
          <a:endParaRPr lang="en-US"/>
        </a:p>
      </dgm:t>
    </dgm:pt>
    <dgm:pt modelId="{F91E9232-6417-4F31-9281-6E71856BD363}" type="sibTrans" cxnId="{B5CA62DA-96BC-481D-AB2A-5880AB11AB2B}">
      <dgm:prSet/>
      <dgm:spPr/>
      <dgm:t>
        <a:bodyPr/>
        <a:lstStyle/>
        <a:p>
          <a:endParaRPr lang="en-US"/>
        </a:p>
      </dgm:t>
    </dgm:pt>
    <dgm:pt modelId="{D8A5DD49-834A-4A17-A7BA-A5550081BEB1}">
      <dgm:prSet/>
      <dgm:spPr/>
      <dgm:t>
        <a:bodyPr/>
        <a:lstStyle/>
        <a:p>
          <a:pPr rtl="0"/>
          <a:r>
            <a:rPr lang="lt-LT" smtClean="0"/>
            <a:t>Generate statistics</a:t>
          </a:r>
          <a:endParaRPr lang="en-US"/>
        </a:p>
      </dgm:t>
    </dgm:pt>
    <dgm:pt modelId="{9EAFD743-D3BD-4F1F-A86D-536C085D9B01}" type="parTrans" cxnId="{FBE4FA6A-C77B-4C25-9850-51766A51B007}">
      <dgm:prSet/>
      <dgm:spPr/>
      <dgm:t>
        <a:bodyPr/>
        <a:lstStyle/>
        <a:p>
          <a:endParaRPr lang="en-US"/>
        </a:p>
      </dgm:t>
    </dgm:pt>
    <dgm:pt modelId="{37261843-E991-40F9-8482-B04D25C849A4}" type="sibTrans" cxnId="{FBE4FA6A-C77B-4C25-9850-51766A51B007}">
      <dgm:prSet/>
      <dgm:spPr/>
      <dgm:t>
        <a:bodyPr/>
        <a:lstStyle/>
        <a:p>
          <a:endParaRPr lang="en-US"/>
        </a:p>
      </dgm:t>
    </dgm:pt>
    <dgm:pt modelId="{097131C2-9665-4A73-8C12-5A2E528E2F03}" type="pres">
      <dgm:prSet presAssocID="{0E02B121-D9E4-449A-8950-651B5E941BE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4DFD32D-EC65-408F-B02D-F18810B53F86}" type="pres">
      <dgm:prSet presAssocID="{AD93FE6A-583B-4739-81C5-ABC7C2DFBC5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A0203B-D83D-47E8-AF4C-4831EA15FE3D}" type="pres">
      <dgm:prSet presAssocID="{02C18BF7-6A6F-4BD5-BC72-A6A4F2B1DA1C}" presName="sibTrans" presStyleLbl="sibTrans2D1" presStyleIdx="0" presStyleCnt="3"/>
      <dgm:spPr/>
      <dgm:t>
        <a:bodyPr/>
        <a:lstStyle/>
        <a:p>
          <a:endParaRPr lang="en-US"/>
        </a:p>
      </dgm:t>
    </dgm:pt>
    <dgm:pt modelId="{43B7278D-1C11-4F50-AA62-8EC31D3EE2BB}" type="pres">
      <dgm:prSet presAssocID="{02C18BF7-6A6F-4BD5-BC72-A6A4F2B1DA1C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C9ECBAAF-A6CB-40C2-BABB-89E3841B23C6}" type="pres">
      <dgm:prSet presAssocID="{335833B5-50D6-4EF9-B52D-D92809B98969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17C235-67B3-4BD8-87BD-6A5D6526C339}" type="pres">
      <dgm:prSet presAssocID="{3B9C51E1-DEEB-429A-9363-4C3A1FEE03DC}" presName="sibTrans" presStyleLbl="sibTrans2D1" presStyleIdx="1" presStyleCnt="3"/>
      <dgm:spPr/>
      <dgm:t>
        <a:bodyPr/>
        <a:lstStyle/>
        <a:p>
          <a:endParaRPr lang="en-US"/>
        </a:p>
      </dgm:t>
    </dgm:pt>
    <dgm:pt modelId="{B6F9CF07-45AB-4DBC-AD3D-C5DF8893F1C3}" type="pres">
      <dgm:prSet presAssocID="{3B9C51E1-DEEB-429A-9363-4C3A1FEE03DC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33B2F4B3-6065-4533-ACAB-BF7490B8C476}" type="pres">
      <dgm:prSet presAssocID="{13C950A9-6C1F-4C8F-A53F-F1091898CE1E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33A393-8C65-4CDC-ADF5-CFD56320E8BC}" type="pres">
      <dgm:prSet presAssocID="{F91E9232-6417-4F31-9281-6E71856BD363}" presName="sibTrans" presStyleLbl="sibTrans2D1" presStyleIdx="2" presStyleCnt="3"/>
      <dgm:spPr/>
      <dgm:t>
        <a:bodyPr/>
        <a:lstStyle/>
        <a:p>
          <a:endParaRPr lang="en-US"/>
        </a:p>
      </dgm:t>
    </dgm:pt>
    <dgm:pt modelId="{86B1CC3A-4292-4118-BEEE-6EB24C334B4B}" type="pres">
      <dgm:prSet presAssocID="{F91E9232-6417-4F31-9281-6E71856BD363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5EE44BD8-394C-4C07-9027-06BFC2C1D137}" type="pres">
      <dgm:prSet presAssocID="{D8A5DD49-834A-4A17-A7BA-A5550081BEB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45AD1DD-AAE0-458F-A945-D758216CCCE7}" type="presOf" srcId="{F91E9232-6417-4F31-9281-6E71856BD363}" destId="{8233A393-8C65-4CDC-ADF5-CFD56320E8BC}" srcOrd="0" destOrd="0" presId="urn:microsoft.com/office/officeart/2005/8/layout/process1"/>
    <dgm:cxn modelId="{99C6E5D1-4C34-4265-998F-87E3535DF864}" type="presOf" srcId="{335833B5-50D6-4EF9-B52D-D92809B98969}" destId="{C9ECBAAF-A6CB-40C2-BABB-89E3841B23C6}" srcOrd="0" destOrd="0" presId="urn:microsoft.com/office/officeart/2005/8/layout/process1"/>
    <dgm:cxn modelId="{FBE4FA6A-C77B-4C25-9850-51766A51B007}" srcId="{0E02B121-D9E4-449A-8950-651B5E941BE7}" destId="{D8A5DD49-834A-4A17-A7BA-A5550081BEB1}" srcOrd="3" destOrd="0" parTransId="{9EAFD743-D3BD-4F1F-A86D-536C085D9B01}" sibTransId="{37261843-E991-40F9-8482-B04D25C849A4}"/>
    <dgm:cxn modelId="{7CECA9BA-27E9-4B7B-A434-4287EEA60782}" type="presOf" srcId="{D8A5DD49-834A-4A17-A7BA-A5550081BEB1}" destId="{5EE44BD8-394C-4C07-9027-06BFC2C1D137}" srcOrd="0" destOrd="0" presId="urn:microsoft.com/office/officeart/2005/8/layout/process1"/>
    <dgm:cxn modelId="{CDF3DE37-5E9F-465B-8168-D7A182A1E18C}" type="presOf" srcId="{3B9C51E1-DEEB-429A-9363-4C3A1FEE03DC}" destId="{A017C235-67B3-4BD8-87BD-6A5D6526C339}" srcOrd="0" destOrd="0" presId="urn:microsoft.com/office/officeart/2005/8/layout/process1"/>
    <dgm:cxn modelId="{933775B1-DBA6-46D5-BD82-E9B1E6E7F6F2}" srcId="{0E02B121-D9E4-449A-8950-651B5E941BE7}" destId="{335833B5-50D6-4EF9-B52D-D92809B98969}" srcOrd="1" destOrd="0" parTransId="{7E708889-918F-4769-9E47-08540B3E90B5}" sibTransId="{3B9C51E1-DEEB-429A-9363-4C3A1FEE03DC}"/>
    <dgm:cxn modelId="{172DEA3E-9307-4E3E-B055-451732C76977}" type="presOf" srcId="{13C950A9-6C1F-4C8F-A53F-F1091898CE1E}" destId="{33B2F4B3-6065-4533-ACAB-BF7490B8C476}" srcOrd="0" destOrd="0" presId="urn:microsoft.com/office/officeart/2005/8/layout/process1"/>
    <dgm:cxn modelId="{43FEA250-F6C6-489F-B03E-61A6B03250E0}" type="presOf" srcId="{0E02B121-D9E4-449A-8950-651B5E941BE7}" destId="{097131C2-9665-4A73-8C12-5A2E528E2F03}" srcOrd="0" destOrd="0" presId="urn:microsoft.com/office/officeart/2005/8/layout/process1"/>
    <dgm:cxn modelId="{48F1DD22-49B4-4A0E-BEF6-9FBAAC039171}" srcId="{0E02B121-D9E4-449A-8950-651B5E941BE7}" destId="{AD93FE6A-583B-4739-81C5-ABC7C2DFBC5C}" srcOrd="0" destOrd="0" parTransId="{D856EA24-E956-4C6F-A0AC-10E8DEF42D10}" sibTransId="{02C18BF7-6A6F-4BD5-BC72-A6A4F2B1DA1C}"/>
    <dgm:cxn modelId="{E69CC7DE-4AD2-4CC3-803A-11788D4FCE7C}" type="presOf" srcId="{F91E9232-6417-4F31-9281-6E71856BD363}" destId="{86B1CC3A-4292-4118-BEEE-6EB24C334B4B}" srcOrd="1" destOrd="0" presId="urn:microsoft.com/office/officeart/2005/8/layout/process1"/>
    <dgm:cxn modelId="{B5CA62DA-96BC-481D-AB2A-5880AB11AB2B}" srcId="{0E02B121-D9E4-449A-8950-651B5E941BE7}" destId="{13C950A9-6C1F-4C8F-A53F-F1091898CE1E}" srcOrd="2" destOrd="0" parTransId="{CE99D671-92AE-46A2-813A-0425F1B76FD8}" sibTransId="{F91E9232-6417-4F31-9281-6E71856BD363}"/>
    <dgm:cxn modelId="{6633B5B9-701F-4D99-90B3-E6C3E4345903}" type="presOf" srcId="{3B9C51E1-DEEB-429A-9363-4C3A1FEE03DC}" destId="{B6F9CF07-45AB-4DBC-AD3D-C5DF8893F1C3}" srcOrd="1" destOrd="0" presId="urn:microsoft.com/office/officeart/2005/8/layout/process1"/>
    <dgm:cxn modelId="{365F5BDC-2D45-4698-8E7D-C09452C701E9}" type="presOf" srcId="{02C18BF7-6A6F-4BD5-BC72-A6A4F2B1DA1C}" destId="{43B7278D-1C11-4F50-AA62-8EC31D3EE2BB}" srcOrd="1" destOrd="0" presId="urn:microsoft.com/office/officeart/2005/8/layout/process1"/>
    <dgm:cxn modelId="{206048B0-3DBF-493C-A9C7-982E469E3CD4}" type="presOf" srcId="{02C18BF7-6A6F-4BD5-BC72-A6A4F2B1DA1C}" destId="{C0A0203B-D83D-47E8-AF4C-4831EA15FE3D}" srcOrd="0" destOrd="0" presId="urn:microsoft.com/office/officeart/2005/8/layout/process1"/>
    <dgm:cxn modelId="{5E311FE6-CAAC-41BA-BC5A-8CF9C02196CA}" type="presOf" srcId="{AD93FE6A-583B-4739-81C5-ABC7C2DFBC5C}" destId="{C4DFD32D-EC65-408F-B02D-F18810B53F86}" srcOrd="0" destOrd="0" presId="urn:microsoft.com/office/officeart/2005/8/layout/process1"/>
    <dgm:cxn modelId="{E844E7F9-FFED-438F-9111-552C8525213C}" type="presParOf" srcId="{097131C2-9665-4A73-8C12-5A2E528E2F03}" destId="{C4DFD32D-EC65-408F-B02D-F18810B53F86}" srcOrd="0" destOrd="0" presId="urn:microsoft.com/office/officeart/2005/8/layout/process1"/>
    <dgm:cxn modelId="{C6224C6E-288B-4887-86DE-A164B86D66DD}" type="presParOf" srcId="{097131C2-9665-4A73-8C12-5A2E528E2F03}" destId="{C0A0203B-D83D-47E8-AF4C-4831EA15FE3D}" srcOrd="1" destOrd="0" presId="urn:microsoft.com/office/officeart/2005/8/layout/process1"/>
    <dgm:cxn modelId="{3678277D-5A06-469E-BC27-3648E1D08A13}" type="presParOf" srcId="{C0A0203B-D83D-47E8-AF4C-4831EA15FE3D}" destId="{43B7278D-1C11-4F50-AA62-8EC31D3EE2BB}" srcOrd="0" destOrd="0" presId="urn:microsoft.com/office/officeart/2005/8/layout/process1"/>
    <dgm:cxn modelId="{E0130357-293A-426D-93E9-DCEA8CCAC4E0}" type="presParOf" srcId="{097131C2-9665-4A73-8C12-5A2E528E2F03}" destId="{C9ECBAAF-A6CB-40C2-BABB-89E3841B23C6}" srcOrd="2" destOrd="0" presId="urn:microsoft.com/office/officeart/2005/8/layout/process1"/>
    <dgm:cxn modelId="{715EA8BB-91A3-4963-A5E2-176FBABAC0AE}" type="presParOf" srcId="{097131C2-9665-4A73-8C12-5A2E528E2F03}" destId="{A017C235-67B3-4BD8-87BD-6A5D6526C339}" srcOrd="3" destOrd="0" presId="urn:microsoft.com/office/officeart/2005/8/layout/process1"/>
    <dgm:cxn modelId="{1F41208F-3258-44C1-BB2E-8E609C8ADCE9}" type="presParOf" srcId="{A017C235-67B3-4BD8-87BD-6A5D6526C339}" destId="{B6F9CF07-45AB-4DBC-AD3D-C5DF8893F1C3}" srcOrd="0" destOrd="0" presId="urn:microsoft.com/office/officeart/2005/8/layout/process1"/>
    <dgm:cxn modelId="{B0B040A9-A22E-4378-B5F2-7B533778E068}" type="presParOf" srcId="{097131C2-9665-4A73-8C12-5A2E528E2F03}" destId="{33B2F4B3-6065-4533-ACAB-BF7490B8C476}" srcOrd="4" destOrd="0" presId="urn:microsoft.com/office/officeart/2005/8/layout/process1"/>
    <dgm:cxn modelId="{633C8C42-9946-4F9C-9F97-D2CC91229D3C}" type="presParOf" srcId="{097131C2-9665-4A73-8C12-5A2E528E2F03}" destId="{8233A393-8C65-4CDC-ADF5-CFD56320E8BC}" srcOrd="5" destOrd="0" presId="urn:microsoft.com/office/officeart/2005/8/layout/process1"/>
    <dgm:cxn modelId="{852C0826-9BFB-476B-8D8A-174B0C8418B0}" type="presParOf" srcId="{8233A393-8C65-4CDC-ADF5-CFD56320E8BC}" destId="{86B1CC3A-4292-4118-BEEE-6EB24C334B4B}" srcOrd="0" destOrd="0" presId="urn:microsoft.com/office/officeart/2005/8/layout/process1"/>
    <dgm:cxn modelId="{CC084AF9-0F85-4886-956D-E08A95329AB7}" type="presParOf" srcId="{097131C2-9665-4A73-8C12-5A2E528E2F03}" destId="{5EE44BD8-394C-4C07-9027-06BFC2C1D137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522488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lt-LT" smtClean="0"/>
              <a:t>Skaidrės pavadinimas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522488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F1ED3C2-AD71-4F50-9003-DF0B532B561D}" type="datetimeFigureOut">
              <a:rPr lang="en-US"/>
              <a:pPr>
                <a:defRPr/>
              </a:pPr>
              <a:t>11/5/2015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522488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522488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1009971-8AC2-4443-80A8-A5A2CDFD22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96534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522488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lt-LT" smtClean="0"/>
              <a:t>Skaidrės pavadinimas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522488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BC44245-7442-4FD9-BDAC-11EDAAF8BE9E}" type="datetimeFigureOut">
              <a:rPr lang="en-US"/>
              <a:pPr>
                <a:defRPr/>
              </a:pPr>
              <a:t>11/5/2015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522488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522488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9705F74-9E39-4852-800A-45B0339048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939687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algn="l" rtl="0" eaLnBrk="0" fontAlgn="base" hangingPunct="0">
      <a:spcBef>
        <a:spcPct val="30000"/>
      </a:spcBef>
      <a:spcAft>
        <a:spcPct val="0"/>
      </a:spcAft>
      <a:defRPr sz="1875" kern="1200">
        <a:solidFill>
          <a:schemeClr val="tx1"/>
        </a:solidFill>
        <a:latin typeface="+mn-lt"/>
        <a:ea typeface="+mn-ea"/>
        <a:cs typeface="+mn-cs"/>
      </a:defRPr>
    </a:lvl1pPr>
    <a:lvl2pPr marL="714375" algn="l" rtl="0" eaLnBrk="0" fontAlgn="base" hangingPunct="0">
      <a:spcBef>
        <a:spcPct val="30000"/>
      </a:spcBef>
      <a:spcAft>
        <a:spcPct val="0"/>
      </a:spcAft>
      <a:defRPr sz="1875" kern="1200">
        <a:solidFill>
          <a:schemeClr val="tx1"/>
        </a:solidFill>
        <a:latin typeface="+mn-lt"/>
        <a:ea typeface="+mn-ea"/>
        <a:cs typeface="+mn-cs"/>
      </a:defRPr>
    </a:lvl2pPr>
    <a:lvl3pPr marL="1428750" algn="l" rtl="0" eaLnBrk="0" fontAlgn="base" hangingPunct="0">
      <a:spcBef>
        <a:spcPct val="30000"/>
      </a:spcBef>
      <a:spcAft>
        <a:spcPct val="0"/>
      </a:spcAft>
      <a:defRPr sz="1875" kern="1200">
        <a:solidFill>
          <a:schemeClr val="tx1"/>
        </a:solidFill>
        <a:latin typeface="+mn-lt"/>
        <a:ea typeface="+mn-ea"/>
        <a:cs typeface="+mn-cs"/>
      </a:defRPr>
    </a:lvl3pPr>
    <a:lvl4pPr marL="2143125" algn="l" rtl="0" eaLnBrk="0" fontAlgn="base" hangingPunct="0">
      <a:spcBef>
        <a:spcPct val="30000"/>
      </a:spcBef>
      <a:spcAft>
        <a:spcPct val="0"/>
      </a:spcAft>
      <a:defRPr sz="1875" kern="1200">
        <a:solidFill>
          <a:schemeClr val="tx1"/>
        </a:solidFill>
        <a:latin typeface="+mn-lt"/>
        <a:ea typeface="+mn-ea"/>
        <a:cs typeface="+mn-cs"/>
      </a:defRPr>
    </a:lvl4pPr>
    <a:lvl5pPr marL="2857500" algn="l" rtl="0" eaLnBrk="0" fontAlgn="base" hangingPunct="0">
      <a:spcBef>
        <a:spcPct val="30000"/>
      </a:spcBef>
      <a:spcAft>
        <a:spcPct val="0"/>
      </a:spcAft>
      <a:defRPr sz="1875" kern="1200">
        <a:solidFill>
          <a:schemeClr val="tx1"/>
        </a:solidFill>
        <a:latin typeface="+mn-lt"/>
        <a:ea typeface="+mn-ea"/>
        <a:cs typeface="+mn-cs"/>
      </a:defRPr>
    </a:lvl5pPr>
    <a:lvl6pPr marL="3571875" algn="l" defTabSz="1428750" rtl="0" eaLnBrk="1" latinLnBrk="0" hangingPunct="1">
      <a:defRPr sz="1875" kern="1200">
        <a:solidFill>
          <a:schemeClr val="tx1"/>
        </a:solidFill>
        <a:latin typeface="+mn-lt"/>
        <a:ea typeface="+mn-ea"/>
        <a:cs typeface="+mn-cs"/>
      </a:defRPr>
    </a:lvl6pPr>
    <a:lvl7pPr marL="4286250" algn="l" defTabSz="1428750" rtl="0" eaLnBrk="1" latinLnBrk="0" hangingPunct="1">
      <a:defRPr sz="1875" kern="1200">
        <a:solidFill>
          <a:schemeClr val="tx1"/>
        </a:solidFill>
        <a:latin typeface="+mn-lt"/>
        <a:ea typeface="+mn-ea"/>
        <a:cs typeface="+mn-cs"/>
      </a:defRPr>
    </a:lvl7pPr>
    <a:lvl8pPr marL="5000625" algn="l" defTabSz="1428750" rtl="0" eaLnBrk="1" latinLnBrk="0" hangingPunct="1">
      <a:defRPr sz="1875" kern="1200">
        <a:solidFill>
          <a:schemeClr val="tx1"/>
        </a:solidFill>
        <a:latin typeface="+mn-lt"/>
        <a:ea typeface="+mn-ea"/>
        <a:cs typeface="+mn-cs"/>
      </a:defRPr>
    </a:lvl8pPr>
    <a:lvl9pPr marL="5715000" algn="l" defTabSz="1428750" rtl="0" eaLnBrk="1" latinLnBrk="0" hangingPunct="1">
      <a:defRPr sz="187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lt-LT" smtClean="0"/>
              <a:t>Skaidrės pavadinimas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054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 smtClean="0"/>
              <a:t>Taisyklės, kurios gyvenimą</a:t>
            </a:r>
            <a:r>
              <a:rPr lang="lt-LT" baseline="0" dirty="0" smtClean="0"/>
              <a:t> vis tik palengvina ilguoja laikotarpiu.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lt-LT" smtClean="0"/>
              <a:t>Skaidrės pavadinimas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72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lt-LT" smtClean="0"/>
              <a:t>Skaidrės pavadinimas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836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*Compile (verify bad commits)*Build DB (verify bad structure)**Documentation?*</a:t>
            </a:r>
            <a:r>
              <a:rPr lang="en-US" dirty="0" err="1" smtClean="0"/>
              <a:t>initParams</a:t>
            </a:r>
            <a:r>
              <a:rPr lang="en-US" dirty="0" smtClean="0"/>
              <a:t> - create structure for the system*run tests, generate info*deploy to environments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lt-LT" smtClean="0"/>
              <a:t>Skaidrės pavadinimas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327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 smtClean="0"/>
              <a:t>Paminėti, kad viskas yr free</a:t>
            </a:r>
          </a:p>
          <a:p>
            <a:r>
              <a:rPr lang="lt-LT" dirty="0" smtClean="0"/>
              <a:t>*TODO: urls?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lt-LT" smtClean="0"/>
              <a:t>Skaidrės pavadinimas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862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lt-LT" smtClean="0"/>
              <a:t>Skaidrės pavadinimas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123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lt-LT" smtClean="0"/>
              <a:t>Skaidrės pavadinimas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377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lt-LT" dirty="0" smtClean="0"/>
              <a:t>No single definition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lt-LT" smtClean="0"/>
              <a:t>Skaidrės pavadinimas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330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 smtClean="0"/>
              <a:t>Viskas faina,</a:t>
            </a:r>
            <a:r>
              <a:rPr lang="lt-LT" baseline="0" dirty="0" smtClean="0"/>
              <a:t> bet kam viso to reikia?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lt-LT" smtClean="0"/>
              <a:t>Skaidrės pavadinimas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87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 smtClean="0"/>
              <a:t>Skirtumas tarp 10 min darbo ir pusdienio. Rizika dėl bug‘ų produkcijoj.</a:t>
            </a:r>
          </a:p>
          <a:p>
            <a:r>
              <a:rPr lang="lt-LT" dirty="0" smtClean="0"/>
              <a:t>Dabar gal reikia tik pakeisti metodo pavadinimą;</a:t>
            </a:r>
            <a:r>
              <a:rPr lang="lt-LT" baseline="0" dirty="0" smtClean="0"/>
              <a:t> po mėnesio galbūt kažkam reikės viską iš naujo analizuoti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lt-LT" smtClean="0"/>
              <a:t>Skaidrės pavadinimas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99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 smtClean="0"/>
              <a:t>Bendras auto</a:t>
            </a:r>
            <a:r>
              <a:rPr lang="lt-LT" baseline="0" dirty="0" smtClean="0"/>
              <a:t> ir manual test environment garantuoja, kad visi gali išmėginti pakeitimus vienodom sąlygom. Ant aplinkos (aplinkų), kurios simuliuoja PROD.</a:t>
            </a:r>
          </a:p>
          <a:p>
            <a:r>
              <a:rPr lang="lt-LT" baseline="0" dirty="0" smtClean="0"/>
              <a:t>Dažnai mum patiem yra buvę, kad su testuotojais/PO nesuderinam</a:t>
            </a:r>
          </a:p>
          <a:p>
            <a:r>
              <a:rPr lang="lt-LT" baseline="0" dirty="0" smtClean="0"/>
              <a:t>Kai visi turim savo dev environment, tai galim turėti kažką, ko bendram serve nėr. Arba tiesiog užmiršt sukomitinti.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lt-LT" smtClean="0"/>
              <a:t>Skaidrės pavadinimas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434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 smtClean="0"/>
              <a:t>Tęsiant tą pačią mintį. Nebūtina turėti admin žinių, tereikia speustelti mygtuką ir bus sukelta testuotojams,</a:t>
            </a:r>
            <a:r>
              <a:rPr lang="lt-LT" baseline="0" dirty="0" smtClean="0"/>
              <a:t> PO, dev, o gal ir į DEMO/UAT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lt-LT" smtClean="0"/>
              <a:t>Skaidrės pavadinimas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908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 smtClean="0"/>
              <a:t>Jenkins</a:t>
            </a:r>
            <a:r>
              <a:rPr lang="lt-LT" baseline="0" dirty="0" smtClean="0"/>
              <a:t> gali parodyti </a:t>
            </a:r>
            <a:r>
              <a:rPr lang="lt-LT" dirty="0" smtClean="0"/>
              <a:t>Performance trends (pas mus pvz ir parodė)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lt-LT" smtClean="0"/>
              <a:t>Skaidrės pavadinimas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431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50956" y="4766542"/>
            <a:ext cx="813835" cy="275280"/>
          </a:xfrm>
          <a:prstGeom prst="rect">
            <a:avLst/>
          </a:prstGeom>
        </p:spPr>
        <p:txBody>
          <a:bodyPr/>
          <a:lstStyle>
            <a:lvl1pPr defTabSz="816231" eaLnBrk="1" fontAlgn="auto" hangingPunct="1">
              <a:spcBef>
                <a:spcPts val="0"/>
              </a:spcBef>
              <a:spcAft>
                <a:spcPts val="0"/>
              </a:spcAft>
              <a:defRPr sz="1406" b="1">
                <a:solidFill>
                  <a:schemeClr val="bg1"/>
                </a:solidFill>
                <a:latin typeface="PF Din Text Cond Pro Light" panose="02000000000000000000" pitchFamily="2" charset="0"/>
              </a:defRPr>
            </a:lvl1pPr>
          </a:lstStyle>
          <a:p>
            <a:pPr>
              <a:defRPr/>
            </a:pPr>
            <a:fld id="{A3973DA2-181B-4F42-A80E-E27F2DBDBB4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3520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369" y="524240"/>
            <a:ext cx="6801876" cy="599024"/>
          </a:xfrm>
          <a:prstGeom prst="rect">
            <a:avLst/>
          </a:prstGeom>
        </p:spPr>
        <p:txBody>
          <a:bodyPr/>
          <a:lstStyle>
            <a:lvl1pPr algn="l">
              <a:defRPr sz="2812" baseline="0">
                <a:solidFill>
                  <a:srgbClr val="02B6C5"/>
                </a:solidFill>
                <a:latin typeface="PF Din Text Cond Pro Light" panose="02000000000000000000" pitchFamily="2" charset="0"/>
              </a:defRPr>
            </a:lvl1pPr>
          </a:lstStyle>
          <a:p>
            <a:r>
              <a:rPr lang="en-US" dirty="0" smtClean="0"/>
              <a:t>TEMOS PAVADINIMAS</a:t>
            </a:r>
            <a:endParaRPr lang="en-US" dirty="0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89369" y="75989"/>
            <a:ext cx="3231272" cy="455186"/>
          </a:xfrm>
          <a:prstGeom prst="rect">
            <a:avLst/>
          </a:prstGeom>
        </p:spPr>
        <p:txBody>
          <a:bodyPr/>
          <a:lstStyle>
            <a:lvl1pPr defTabSz="816231" eaLnBrk="1" fontAlgn="auto" hangingPunct="1">
              <a:spcBef>
                <a:spcPts val="0"/>
              </a:spcBef>
              <a:spcAft>
                <a:spcPts val="0"/>
              </a:spcAft>
              <a:defRPr sz="1718">
                <a:latin typeface="PF Din Text Cond Pro Light" panose="02000000000000000000" pitchFamily="2" charset="0"/>
              </a:defRPr>
            </a:lvl1pPr>
          </a:lstStyle>
          <a:p>
            <a:r>
              <a:rPr lang="lt-LT" dirty="0" smtClean="0">
                <a:solidFill>
                  <a:srgbClr val="02B6C5"/>
                </a:solidFill>
              </a:rPr>
              <a:t>Skyriaus temos pavadinimas</a:t>
            </a:r>
            <a:endParaRPr lang="lt-LT" dirty="0">
              <a:solidFill>
                <a:srgbClr val="02B6C5"/>
              </a:solidFill>
            </a:endParaRPr>
          </a:p>
        </p:txBody>
      </p:sp>
      <p:sp>
        <p:nvSpPr>
          <p:cNvPr id="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50956" y="4766542"/>
            <a:ext cx="813835" cy="275280"/>
          </a:xfrm>
          <a:prstGeom prst="rect">
            <a:avLst/>
          </a:prstGeom>
        </p:spPr>
        <p:txBody>
          <a:bodyPr/>
          <a:lstStyle>
            <a:lvl1pPr defTabSz="816231" eaLnBrk="1" fontAlgn="auto" hangingPunct="1">
              <a:spcBef>
                <a:spcPts val="0"/>
              </a:spcBef>
              <a:spcAft>
                <a:spcPts val="0"/>
              </a:spcAft>
              <a:defRPr sz="1406" b="1">
                <a:solidFill>
                  <a:schemeClr val="bg1"/>
                </a:solidFill>
                <a:latin typeface="PF Din Text Cond Pro Light" panose="02000000000000000000" pitchFamily="2" charset="0"/>
              </a:defRPr>
            </a:lvl1pPr>
          </a:lstStyle>
          <a:p>
            <a:pPr>
              <a:defRPr/>
            </a:pPr>
            <a:fld id="{71DD9C99-B3D7-4B24-883D-9DD83539431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1727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5495" y="529887"/>
            <a:ext cx="6801876" cy="599024"/>
          </a:xfrm>
          <a:prstGeom prst="rect">
            <a:avLst/>
          </a:prstGeom>
        </p:spPr>
        <p:txBody>
          <a:bodyPr/>
          <a:lstStyle>
            <a:lvl1pPr algn="l">
              <a:defRPr sz="2812" baseline="0">
                <a:solidFill>
                  <a:srgbClr val="02B6C5"/>
                </a:solidFill>
                <a:latin typeface="PF Din Text Cond Pro Light" panose="02000000000000000000" pitchFamily="2" charset="0"/>
              </a:defRPr>
            </a:lvl1pPr>
          </a:lstStyle>
          <a:p>
            <a:r>
              <a:rPr lang="en-US" dirty="0" smtClean="0"/>
              <a:t>TEMOS PAVADINIMAS</a:t>
            </a:r>
            <a:endParaRPr lang="en-US" dirty="0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75496" y="77564"/>
            <a:ext cx="3231272" cy="455186"/>
          </a:xfrm>
          <a:prstGeom prst="rect">
            <a:avLst/>
          </a:prstGeom>
        </p:spPr>
        <p:txBody>
          <a:bodyPr/>
          <a:lstStyle>
            <a:lvl1pPr defTabSz="816231" eaLnBrk="1" fontAlgn="auto" hangingPunct="1">
              <a:spcBef>
                <a:spcPts val="0"/>
              </a:spcBef>
              <a:spcAft>
                <a:spcPts val="0"/>
              </a:spcAft>
              <a:defRPr sz="1718">
                <a:latin typeface="PF Din Text Cond Pro Light" panose="02000000000000000000" pitchFamily="2" charset="0"/>
              </a:defRPr>
            </a:lvl1pPr>
          </a:lstStyle>
          <a:p>
            <a:r>
              <a:rPr lang="lt-LT" dirty="0" smtClean="0">
                <a:solidFill>
                  <a:srgbClr val="02B6C5"/>
                </a:solidFill>
              </a:rPr>
              <a:t>Skyriaus temos pavadinimas</a:t>
            </a:r>
            <a:endParaRPr lang="lt-LT" dirty="0">
              <a:solidFill>
                <a:srgbClr val="02B6C5"/>
              </a:solidFill>
            </a:endParaRPr>
          </a:p>
        </p:txBody>
      </p:sp>
      <p:sp>
        <p:nvSpPr>
          <p:cNvPr id="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4829" y="4766542"/>
            <a:ext cx="813835" cy="275280"/>
          </a:xfrm>
          <a:prstGeom prst="rect">
            <a:avLst/>
          </a:prstGeom>
        </p:spPr>
        <p:txBody>
          <a:bodyPr/>
          <a:lstStyle>
            <a:lvl1pPr defTabSz="816231" eaLnBrk="1" fontAlgn="auto" hangingPunct="1">
              <a:spcBef>
                <a:spcPts val="0"/>
              </a:spcBef>
              <a:spcAft>
                <a:spcPts val="0"/>
              </a:spcAft>
              <a:defRPr sz="1406" b="1">
                <a:solidFill>
                  <a:schemeClr val="bg1"/>
                </a:solidFill>
                <a:latin typeface="PF Din Text Cond Pro Light" panose="02000000000000000000" pitchFamily="2" charset="0"/>
              </a:defRPr>
            </a:lvl1pPr>
          </a:lstStyle>
          <a:p>
            <a:pPr>
              <a:defRPr/>
            </a:pPr>
            <a:fld id="{71DD9C99-B3D7-4B24-883D-9DD83539431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75496" y="1290843"/>
            <a:ext cx="6435034" cy="1168076"/>
          </a:xfrm>
          <a:prstGeom prst="rect">
            <a:avLst/>
          </a:prstGeom>
        </p:spPr>
        <p:txBody>
          <a:bodyPr/>
          <a:lstStyle>
            <a:lvl1pPr>
              <a:defRPr sz="1875">
                <a:latin typeface="PF Din Text Cond Pro Light" panose="02000000000000000000" pitchFamily="2" charset="0"/>
              </a:defRPr>
            </a:lvl1pPr>
            <a:lvl2pPr>
              <a:defRPr sz="1718">
                <a:latin typeface="PF Din Text Cond Pro Light" panose="02000000000000000000" pitchFamily="2" charset="0"/>
              </a:defRPr>
            </a:lvl2pPr>
            <a:lvl3pPr>
              <a:defRPr sz="1562">
                <a:latin typeface="PF Din Text Cond Pro Light" panose="02000000000000000000" pitchFamily="2" charset="0"/>
              </a:defRPr>
            </a:lvl3pPr>
            <a:lvl4pPr>
              <a:defRPr sz="1406">
                <a:latin typeface="PF Din Text Cond Pro Light" panose="02000000000000000000" pitchFamily="2" charset="0"/>
              </a:defRPr>
            </a:lvl4pPr>
            <a:lvl5pPr>
              <a:defRPr sz="1250">
                <a:latin typeface="PF Din Text Cond Pro Light" panose="02000000000000000000" pitchFamily="2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5401040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0145" y="760920"/>
            <a:ext cx="7888747" cy="994477"/>
          </a:xfrm>
          <a:prstGeom prst="rect">
            <a:avLst/>
          </a:prstGeom>
        </p:spPr>
        <p:txBody>
          <a:bodyPr/>
          <a:lstStyle>
            <a:lvl1pPr algn="l">
              <a:defRPr sz="5624" baseline="0">
                <a:solidFill>
                  <a:srgbClr val="005E77"/>
                </a:solidFill>
                <a:latin typeface="PF Din Text Cond Pro Light" panose="02000000000000000000" pitchFamily="2" charset="0"/>
              </a:defRPr>
            </a:lvl1pPr>
          </a:lstStyle>
          <a:p>
            <a:r>
              <a:rPr lang="lt-LT" dirty="0" smtClean="0"/>
              <a:t>Skaidrės pavadinimas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3454077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8248" y="515045"/>
            <a:ext cx="7772400" cy="537799"/>
          </a:xfrm>
          <a:prstGeom prst="rect">
            <a:avLst/>
          </a:prstGeom>
        </p:spPr>
        <p:txBody>
          <a:bodyPr anchor="t"/>
          <a:lstStyle>
            <a:lvl1pPr algn="l">
              <a:defRPr sz="2812" b="0" cap="all">
                <a:solidFill>
                  <a:srgbClr val="02B6C5"/>
                </a:solidFill>
                <a:latin typeface="PF Din Text Cond Pro Light" panose="02000000000000000000" pitchFamily="2" charset="0"/>
              </a:defRPr>
            </a:lvl1pPr>
          </a:lstStyle>
          <a:p>
            <a:r>
              <a:rPr lang="en-US" dirty="0" smtClean="0"/>
              <a:t>TEMOS PAVADINIMAS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8248" y="88490"/>
            <a:ext cx="7772400" cy="39188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718">
                <a:solidFill>
                  <a:srgbClr val="02B6C5"/>
                </a:solidFill>
                <a:latin typeface="PF Din Text Cond Pro Light" panose="02000000000000000000" pitchFamily="2" charset="0"/>
              </a:defRPr>
            </a:lvl1pPr>
            <a:lvl2pPr marL="408115" indent="0">
              <a:buNone/>
              <a:defRPr sz="1562">
                <a:solidFill>
                  <a:schemeClr val="tx1">
                    <a:tint val="75000"/>
                  </a:schemeClr>
                </a:solidFill>
              </a:defRPr>
            </a:lvl2pPr>
            <a:lvl3pPr marL="816231" indent="0">
              <a:buNone/>
              <a:defRPr sz="1406">
                <a:solidFill>
                  <a:schemeClr val="tx1">
                    <a:tint val="75000"/>
                  </a:schemeClr>
                </a:solidFill>
              </a:defRPr>
            </a:lvl3pPr>
            <a:lvl4pPr marL="1224346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4pPr>
            <a:lvl5pPr marL="1632462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5pPr>
            <a:lvl6pPr marL="2040577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6pPr>
            <a:lvl7pPr marL="2448692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7pPr>
            <a:lvl8pPr marL="2856809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8pPr>
            <a:lvl9pPr marL="3264925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Skyriaus</a:t>
            </a:r>
            <a:r>
              <a:rPr lang="en-US" dirty="0" smtClean="0"/>
              <a:t> </a:t>
            </a:r>
            <a:r>
              <a:rPr lang="en-US" dirty="0" err="1" smtClean="0"/>
              <a:t>temos</a:t>
            </a:r>
            <a:r>
              <a:rPr lang="en-US" dirty="0" smtClean="0"/>
              <a:t> </a:t>
            </a:r>
            <a:r>
              <a:rPr lang="en-US" dirty="0" err="1" smtClean="0"/>
              <a:t>pavadinimas</a:t>
            </a:r>
            <a:endParaRPr lang="en-US" dirty="0" smtClean="0"/>
          </a:p>
        </p:txBody>
      </p:sp>
      <p:sp>
        <p:nvSpPr>
          <p:cNvPr id="12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50956" y="4766542"/>
            <a:ext cx="813835" cy="275280"/>
          </a:xfrm>
          <a:prstGeom prst="rect">
            <a:avLst/>
          </a:prstGeom>
        </p:spPr>
        <p:txBody>
          <a:bodyPr/>
          <a:lstStyle>
            <a:lvl1pPr defTabSz="816231" eaLnBrk="1" fontAlgn="auto" hangingPunct="1">
              <a:spcBef>
                <a:spcPts val="0"/>
              </a:spcBef>
              <a:spcAft>
                <a:spcPts val="0"/>
              </a:spcAft>
              <a:defRPr sz="1406" b="1">
                <a:solidFill>
                  <a:schemeClr val="bg1"/>
                </a:solidFill>
                <a:latin typeface="PF Din Text Cond Pro Light" panose="02000000000000000000" pitchFamily="2" charset="0"/>
              </a:defRPr>
            </a:lvl1pPr>
          </a:lstStyle>
          <a:p>
            <a:pPr>
              <a:defRPr/>
            </a:pPr>
            <a:fld id="{71DD9C99-B3D7-4B24-883D-9DD83539431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9447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7354" y="511725"/>
            <a:ext cx="8229601" cy="515294"/>
          </a:xfrm>
          <a:prstGeom prst="rect">
            <a:avLst/>
          </a:prstGeom>
        </p:spPr>
        <p:txBody>
          <a:bodyPr/>
          <a:lstStyle>
            <a:lvl1pPr algn="l">
              <a:defRPr sz="2812">
                <a:solidFill>
                  <a:srgbClr val="02B6C5"/>
                </a:solidFill>
                <a:latin typeface="PF Din Text Cond Pro Light" panose="02000000000000000000" pitchFamily="2" charset="0"/>
              </a:defRPr>
            </a:lvl1pPr>
          </a:lstStyle>
          <a:p>
            <a:r>
              <a:rPr lang="en-US" dirty="0" smtClean="0"/>
              <a:t>TEMOS PAVADINIMAS</a:t>
            </a:r>
            <a:endParaRPr lang="en-US" dirty="0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57893" y="4766542"/>
            <a:ext cx="813835" cy="275280"/>
          </a:xfrm>
          <a:prstGeom prst="rect">
            <a:avLst/>
          </a:prstGeom>
        </p:spPr>
        <p:txBody>
          <a:bodyPr/>
          <a:lstStyle>
            <a:lvl1pPr defTabSz="816231" eaLnBrk="1" fontAlgn="auto" hangingPunct="1">
              <a:spcBef>
                <a:spcPts val="0"/>
              </a:spcBef>
              <a:spcAft>
                <a:spcPts val="0"/>
              </a:spcAft>
              <a:defRPr sz="1406" b="1">
                <a:solidFill>
                  <a:schemeClr val="bg1"/>
                </a:solidFill>
                <a:latin typeface="PF Din Text Cond Pro Light" panose="02000000000000000000" pitchFamily="2" charset="0"/>
              </a:defRPr>
            </a:lvl1pPr>
          </a:lstStyle>
          <a:p>
            <a:pPr>
              <a:defRPr/>
            </a:pPr>
            <a:fld id="{71DD9C99-B3D7-4B24-883D-9DD83539431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083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0585" y="521182"/>
            <a:ext cx="7806881" cy="481171"/>
          </a:xfrm>
          <a:prstGeom prst="rect">
            <a:avLst/>
          </a:prstGeom>
        </p:spPr>
        <p:txBody>
          <a:bodyPr/>
          <a:lstStyle>
            <a:lvl1pPr algn="l">
              <a:defRPr sz="2812">
                <a:solidFill>
                  <a:srgbClr val="02B6C5"/>
                </a:solidFill>
                <a:latin typeface="PF Din Text Cond Pro Light" panose="02000000000000000000" pitchFamily="2" charset="0"/>
              </a:defRPr>
            </a:lvl1pPr>
          </a:lstStyle>
          <a:p>
            <a:r>
              <a:rPr lang="en-US" dirty="0" smtClean="0"/>
              <a:t>TEMOS PAVADINIMAS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586" y="1009287"/>
            <a:ext cx="7864411" cy="3184870"/>
          </a:xfrm>
          <a:prstGeom prst="rect">
            <a:avLst/>
          </a:prstGeom>
        </p:spPr>
        <p:txBody>
          <a:bodyPr/>
          <a:lstStyle>
            <a:lvl1pPr>
              <a:defRPr sz="2187">
                <a:latin typeface="PF Din Text Cond Pro Light" panose="02000000000000000000" pitchFamily="2" charset="0"/>
              </a:defRPr>
            </a:lvl1pPr>
            <a:lvl2pPr>
              <a:defRPr sz="1875">
                <a:latin typeface="PF Din Text Cond Pro Light" panose="02000000000000000000" pitchFamily="2" charset="0"/>
              </a:defRPr>
            </a:lvl2pPr>
            <a:lvl3pPr>
              <a:defRPr sz="1718">
                <a:latin typeface="PF Din Text Cond Pro Light" panose="02000000000000000000" pitchFamily="2" charset="0"/>
              </a:defRPr>
            </a:lvl3pPr>
            <a:lvl4pPr>
              <a:defRPr sz="1562">
                <a:latin typeface="PF Din Text Cond Pro Light" panose="02000000000000000000" pitchFamily="2" charset="0"/>
              </a:defRPr>
            </a:lvl4pPr>
            <a:lvl5pPr>
              <a:defRPr sz="1406">
                <a:latin typeface="PF Din Text Cond Pro Light" panose="02000000000000000000" pitchFamily="2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57893" y="4766542"/>
            <a:ext cx="813835" cy="275280"/>
          </a:xfrm>
          <a:prstGeom prst="rect">
            <a:avLst/>
          </a:prstGeom>
        </p:spPr>
        <p:txBody>
          <a:bodyPr/>
          <a:lstStyle>
            <a:lvl1pPr defTabSz="816231" eaLnBrk="1" fontAlgn="auto" hangingPunct="1">
              <a:spcBef>
                <a:spcPts val="0"/>
              </a:spcBef>
              <a:spcAft>
                <a:spcPts val="0"/>
              </a:spcAft>
              <a:defRPr sz="1406" b="1">
                <a:solidFill>
                  <a:schemeClr val="bg1"/>
                </a:solidFill>
                <a:latin typeface="PF Din Text Cond Pro Light" panose="02000000000000000000" pitchFamily="2" charset="0"/>
              </a:defRPr>
            </a:lvl1pPr>
          </a:lstStyle>
          <a:p>
            <a:pPr>
              <a:defRPr/>
            </a:pPr>
            <a:fld id="{71DD9C99-B3D7-4B24-883D-9DD83539431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426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518025"/>
            <a:ext cx="8229601" cy="584106"/>
          </a:xfrm>
          <a:prstGeom prst="rect">
            <a:avLst/>
          </a:prstGeom>
        </p:spPr>
        <p:txBody>
          <a:bodyPr/>
          <a:lstStyle>
            <a:lvl1pPr algn="l">
              <a:defRPr sz="2812">
                <a:solidFill>
                  <a:srgbClr val="02B6C5"/>
                </a:solidFill>
                <a:latin typeface="PF Din Text Cond Pro Light" panose="02000000000000000000" pitchFamily="2" charset="0"/>
              </a:defRPr>
            </a:lvl1pPr>
          </a:lstStyle>
          <a:p>
            <a:r>
              <a:rPr lang="en-US" dirty="0" smtClean="0"/>
              <a:t>TEMOS PAVADINIMAS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200152"/>
            <a:ext cx="4038601" cy="3394472"/>
          </a:xfrm>
          <a:prstGeom prst="rect">
            <a:avLst/>
          </a:prstGeom>
        </p:spPr>
        <p:txBody>
          <a:bodyPr/>
          <a:lstStyle>
            <a:lvl1pPr>
              <a:defRPr sz="2187">
                <a:latin typeface="PF Din Text Cond Pro Light" panose="02000000000000000000" pitchFamily="2" charset="0"/>
              </a:defRPr>
            </a:lvl1pPr>
            <a:lvl2pPr>
              <a:defRPr sz="2187">
                <a:latin typeface="PF Din Text Cond Pro Light" panose="02000000000000000000" pitchFamily="2" charset="0"/>
              </a:defRPr>
            </a:lvl2pPr>
            <a:lvl3pPr>
              <a:defRPr sz="1718">
                <a:latin typeface="PF Din Text Cond Pro Light" panose="02000000000000000000" pitchFamily="2" charset="0"/>
              </a:defRPr>
            </a:lvl3pPr>
            <a:lvl4pPr>
              <a:defRPr sz="1562">
                <a:latin typeface="PF Din Text Cond Pro Light" panose="02000000000000000000" pitchFamily="2" charset="0"/>
              </a:defRPr>
            </a:lvl4pPr>
            <a:lvl5pPr>
              <a:defRPr sz="1562">
                <a:latin typeface="PF Din Text Cond Pro Light" panose="02000000000000000000" pitchFamily="2" charset="0"/>
              </a:defRPr>
            </a:lvl5pPr>
            <a:lvl6pPr>
              <a:defRPr sz="1562"/>
            </a:lvl6pPr>
            <a:lvl7pPr>
              <a:defRPr sz="1562"/>
            </a:lvl7pPr>
            <a:lvl8pPr>
              <a:defRPr sz="1562"/>
            </a:lvl8pPr>
            <a:lvl9pPr>
              <a:defRPr sz="1562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2"/>
            <a:ext cx="4038601" cy="3394472"/>
          </a:xfrm>
          <a:prstGeom prst="rect">
            <a:avLst/>
          </a:prstGeom>
        </p:spPr>
        <p:txBody>
          <a:bodyPr/>
          <a:lstStyle>
            <a:lvl1pPr>
              <a:defRPr sz="2187">
                <a:latin typeface="PF Din Text Cond Pro Light" panose="02000000000000000000" pitchFamily="2" charset="0"/>
              </a:defRPr>
            </a:lvl1pPr>
            <a:lvl2pPr>
              <a:defRPr sz="2187">
                <a:latin typeface="PF Din Text Cond Pro Light" panose="02000000000000000000" pitchFamily="2" charset="0"/>
              </a:defRPr>
            </a:lvl2pPr>
            <a:lvl3pPr>
              <a:defRPr sz="1718">
                <a:latin typeface="PF Din Text Cond Pro Light" panose="02000000000000000000" pitchFamily="2" charset="0"/>
              </a:defRPr>
            </a:lvl3pPr>
            <a:lvl4pPr>
              <a:defRPr sz="1562">
                <a:latin typeface="PF Din Text Cond Pro Light" panose="02000000000000000000" pitchFamily="2" charset="0"/>
              </a:defRPr>
            </a:lvl4pPr>
            <a:lvl5pPr>
              <a:defRPr sz="1562">
                <a:latin typeface="PF Din Text Cond Pro Light" panose="02000000000000000000" pitchFamily="2" charset="0"/>
              </a:defRPr>
            </a:lvl5pPr>
            <a:lvl6pPr>
              <a:defRPr sz="1562"/>
            </a:lvl6pPr>
            <a:lvl7pPr>
              <a:defRPr sz="1562"/>
            </a:lvl7pPr>
            <a:lvl8pPr>
              <a:defRPr sz="1562"/>
            </a:lvl8pPr>
            <a:lvl9pPr>
              <a:defRPr sz="1562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57893" y="4766542"/>
            <a:ext cx="813835" cy="275280"/>
          </a:xfrm>
          <a:prstGeom prst="rect">
            <a:avLst/>
          </a:prstGeom>
        </p:spPr>
        <p:txBody>
          <a:bodyPr/>
          <a:lstStyle>
            <a:lvl1pPr defTabSz="816231" eaLnBrk="1" fontAlgn="auto" hangingPunct="1">
              <a:spcBef>
                <a:spcPts val="0"/>
              </a:spcBef>
              <a:spcAft>
                <a:spcPts val="0"/>
              </a:spcAft>
              <a:defRPr sz="1406" b="1">
                <a:solidFill>
                  <a:schemeClr val="bg1"/>
                </a:solidFill>
                <a:latin typeface="PF Din Text Cond Pro Light" panose="02000000000000000000" pitchFamily="2" charset="0"/>
              </a:defRPr>
            </a:lvl1pPr>
          </a:lstStyle>
          <a:p>
            <a:pPr>
              <a:defRPr/>
            </a:pPr>
            <a:fld id="{71DD9C99-B3D7-4B24-883D-9DD83539431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586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844" y="517767"/>
            <a:ext cx="8229601" cy="499213"/>
          </a:xfrm>
          <a:prstGeom prst="rect">
            <a:avLst/>
          </a:prstGeom>
        </p:spPr>
        <p:txBody>
          <a:bodyPr/>
          <a:lstStyle>
            <a:lvl1pPr algn="l">
              <a:defRPr sz="2812">
                <a:solidFill>
                  <a:srgbClr val="02B6C5"/>
                </a:solidFill>
                <a:latin typeface="PF Din Text Cond Pro Light" panose="02000000000000000000" pitchFamily="2" charset="0"/>
              </a:defRPr>
            </a:lvl1pPr>
          </a:lstStyle>
          <a:p>
            <a:r>
              <a:rPr lang="en-US" dirty="0" smtClean="0"/>
              <a:t>TEMOS PAVADINIMAS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4366" y="1038066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87" b="0">
                <a:latin typeface="PF Din Text Cond Pro Light" panose="02000000000000000000" pitchFamily="2" charset="0"/>
              </a:defRPr>
            </a:lvl1pPr>
            <a:lvl2pPr marL="408115" indent="0">
              <a:buNone/>
              <a:defRPr sz="1718" b="1"/>
            </a:lvl2pPr>
            <a:lvl3pPr marL="816231" indent="0">
              <a:buNone/>
              <a:defRPr sz="1562" b="1"/>
            </a:lvl3pPr>
            <a:lvl4pPr marL="1224346" indent="0">
              <a:buNone/>
              <a:defRPr sz="1406" b="1"/>
            </a:lvl4pPr>
            <a:lvl5pPr marL="1632462" indent="0">
              <a:buNone/>
              <a:defRPr sz="1406" b="1"/>
            </a:lvl5pPr>
            <a:lvl6pPr marL="2040577" indent="0">
              <a:buNone/>
              <a:defRPr sz="1406" b="1"/>
            </a:lvl6pPr>
            <a:lvl7pPr marL="2448692" indent="0">
              <a:buNone/>
              <a:defRPr sz="1406" b="1"/>
            </a:lvl7pPr>
            <a:lvl8pPr marL="2856809" indent="0">
              <a:buNone/>
              <a:defRPr sz="1406" b="1"/>
            </a:lvl8pPr>
            <a:lvl9pPr marL="3264925" indent="0">
              <a:buNone/>
              <a:defRPr sz="1406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843" y="1729256"/>
            <a:ext cx="4040188" cy="2356250"/>
          </a:xfrm>
          <a:prstGeom prst="rect">
            <a:avLst/>
          </a:prstGeom>
        </p:spPr>
        <p:txBody>
          <a:bodyPr/>
          <a:lstStyle>
            <a:lvl1pPr>
              <a:defRPr sz="1875">
                <a:latin typeface="PF Din Text Cond Pro Light" panose="02000000000000000000" pitchFamily="2" charset="0"/>
              </a:defRPr>
            </a:lvl1pPr>
            <a:lvl2pPr>
              <a:defRPr sz="1718">
                <a:latin typeface="PF Din Text Cond Pro Light" panose="02000000000000000000" pitchFamily="2" charset="0"/>
              </a:defRPr>
            </a:lvl2pPr>
            <a:lvl3pPr>
              <a:defRPr sz="1562">
                <a:latin typeface="PF Din Text Cond Pro Light" panose="02000000000000000000" pitchFamily="2" charset="0"/>
              </a:defRPr>
            </a:lvl3pPr>
            <a:lvl4pPr>
              <a:defRPr sz="1406">
                <a:latin typeface="PF Din Text Cond Pro Light" panose="02000000000000000000" pitchFamily="2" charset="0"/>
              </a:defRPr>
            </a:lvl4pPr>
            <a:lvl5pPr>
              <a:defRPr sz="1250">
                <a:latin typeface="PF Din Text Cond Pro Light" panose="02000000000000000000" pitchFamily="2" charset="0"/>
              </a:defRPr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57893" y="4766542"/>
            <a:ext cx="813835" cy="275280"/>
          </a:xfrm>
          <a:prstGeom prst="rect">
            <a:avLst/>
          </a:prstGeom>
        </p:spPr>
        <p:txBody>
          <a:bodyPr/>
          <a:lstStyle>
            <a:lvl1pPr defTabSz="816231" eaLnBrk="1" fontAlgn="auto" hangingPunct="1">
              <a:spcBef>
                <a:spcPts val="0"/>
              </a:spcBef>
              <a:spcAft>
                <a:spcPts val="0"/>
              </a:spcAft>
              <a:defRPr sz="1406" b="1">
                <a:solidFill>
                  <a:schemeClr val="bg1"/>
                </a:solidFill>
                <a:latin typeface="PF Din Text Cond Pro Light" panose="02000000000000000000" pitchFamily="2" charset="0"/>
              </a:defRPr>
            </a:lvl1pPr>
          </a:lstStyle>
          <a:p>
            <a:pPr>
              <a:defRPr/>
            </a:pPr>
            <a:fld id="{71DD9C99-B3D7-4B24-883D-9DD83539431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4584046" y="1036143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87" b="0">
                <a:latin typeface="PF Din Text Cond Pro Light" panose="02000000000000000000" pitchFamily="2" charset="0"/>
              </a:defRPr>
            </a:lvl1pPr>
            <a:lvl2pPr marL="408115" indent="0">
              <a:buNone/>
              <a:defRPr sz="1718" b="1"/>
            </a:lvl2pPr>
            <a:lvl3pPr marL="816231" indent="0">
              <a:buNone/>
              <a:defRPr sz="1562" b="1"/>
            </a:lvl3pPr>
            <a:lvl4pPr marL="1224346" indent="0">
              <a:buNone/>
              <a:defRPr sz="1406" b="1"/>
            </a:lvl4pPr>
            <a:lvl5pPr marL="1632462" indent="0">
              <a:buNone/>
              <a:defRPr sz="1406" b="1"/>
            </a:lvl5pPr>
            <a:lvl6pPr marL="2040577" indent="0">
              <a:buNone/>
              <a:defRPr sz="1406" b="1"/>
            </a:lvl6pPr>
            <a:lvl7pPr marL="2448692" indent="0">
              <a:buNone/>
              <a:defRPr sz="1406" b="1"/>
            </a:lvl7pPr>
            <a:lvl8pPr marL="2856809" indent="0">
              <a:buNone/>
              <a:defRPr sz="1406" b="1"/>
            </a:lvl8pPr>
            <a:lvl9pPr marL="3264925" indent="0">
              <a:buNone/>
              <a:defRPr sz="1406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4"/>
          </p:nvPr>
        </p:nvSpPr>
        <p:spPr>
          <a:xfrm>
            <a:off x="4660350" y="1729256"/>
            <a:ext cx="4040188" cy="2356250"/>
          </a:xfrm>
          <a:prstGeom prst="rect">
            <a:avLst/>
          </a:prstGeom>
        </p:spPr>
        <p:txBody>
          <a:bodyPr/>
          <a:lstStyle>
            <a:lvl1pPr>
              <a:defRPr sz="1875">
                <a:latin typeface="PF Din Text Cond Pro Light" panose="02000000000000000000" pitchFamily="2" charset="0"/>
              </a:defRPr>
            </a:lvl1pPr>
            <a:lvl2pPr>
              <a:defRPr sz="1718">
                <a:latin typeface="PF Din Text Cond Pro Light" panose="02000000000000000000" pitchFamily="2" charset="0"/>
              </a:defRPr>
            </a:lvl2pPr>
            <a:lvl3pPr>
              <a:defRPr sz="1562">
                <a:latin typeface="PF Din Text Cond Pro Light" panose="02000000000000000000" pitchFamily="2" charset="0"/>
              </a:defRPr>
            </a:lvl3pPr>
            <a:lvl4pPr>
              <a:defRPr sz="1406">
                <a:latin typeface="PF Din Text Cond Pro Light" panose="02000000000000000000" pitchFamily="2" charset="0"/>
              </a:defRPr>
            </a:lvl4pPr>
            <a:lvl5pPr>
              <a:defRPr sz="1250">
                <a:latin typeface="PF Din Text Cond Pro Light" panose="02000000000000000000" pitchFamily="2" charset="0"/>
              </a:defRPr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427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7838" y="518441"/>
            <a:ext cx="7179810" cy="533475"/>
          </a:xfrm>
          <a:prstGeom prst="rect">
            <a:avLst/>
          </a:prstGeom>
        </p:spPr>
        <p:txBody>
          <a:bodyPr anchor="b"/>
          <a:lstStyle>
            <a:lvl1pPr algn="l">
              <a:defRPr sz="2812" b="0">
                <a:solidFill>
                  <a:srgbClr val="02B6C5"/>
                </a:solidFill>
                <a:latin typeface="PF Din Text Cond Pro Light" panose="02000000000000000000" pitchFamily="2" charset="0"/>
              </a:defRPr>
            </a:lvl1pPr>
          </a:lstStyle>
          <a:p>
            <a:r>
              <a:rPr lang="en-US" dirty="0" smtClean="0"/>
              <a:t>TEMOS PAVADINIMAS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8938" y="1051918"/>
            <a:ext cx="5162032" cy="3250609"/>
          </a:xfrm>
          <a:prstGeom prst="rect">
            <a:avLst/>
          </a:prstGeom>
        </p:spPr>
        <p:txBody>
          <a:bodyPr/>
          <a:lstStyle>
            <a:lvl1pPr>
              <a:defRPr sz="1875">
                <a:latin typeface="PF Din Text Cond Pro Light" panose="02000000000000000000" pitchFamily="2" charset="0"/>
              </a:defRPr>
            </a:lvl1pPr>
            <a:lvl2pPr>
              <a:defRPr sz="1718">
                <a:latin typeface="PF Din Text Cond Pro Light" panose="02000000000000000000" pitchFamily="2" charset="0"/>
              </a:defRPr>
            </a:lvl2pPr>
            <a:lvl3pPr>
              <a:defRPr sz="1562">
                <a:latin typeface="PF Din Text Cond Pro Light" panose="02000000000000000000" pitchFamily="2" charset="0"/>
              </a:defRPr>
            </a:lvl3pPr>
            <a:lvl4pPr>
              <a:defRPr sz="1406">
                <a:latin typeface="PF Din Text Cond Pro Light" panose="02000000000000000000" pitchFamily="2" charset="0"/>
              </a:defRPr>
            </a:lvl4pPr>
            <a:lvl5pPr>
              <a:defRPr sz="1250">
                <a:latin typeface="PF Din Text Cond Pro Light" panose="02000000000000000000" pitchFamily="2" charset="0"/>
              </a:defRPr>
            </a:lvl5pPr>
            <a:lvl6pPr>
              <a:defRPr sz="1718"/>
            </a:lvl6pPr>
            <a:lvl7pPr>
              <a:defRPr sz="1718"/>
            </a:lvl7pPr>
            <a:lvl8pPr>
              <a:defRPr sz="1718"/>
            </a:lvl8pPr>
            <a:lvl9pPr>
              <a:defRPr sz="1718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7838" y="1051916"/>
            <a:ext cx="3008312" cy="32506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75">
                <a:latin typeface="PF Din Text Cond Pro Light" panose="02000000000000000000" pitchFamily="2" charset="0"/>
              </a:defRPr>
            </a:lvl1pPr>
            <a:lvl2pPr marL="408115" indent="0">
              <a:buNone/>
              <a:defRPr sz="1094"/>
            </a:lvl2pPr>
            <a:lvl3pPr marL="816231" indent="0">
              <a:buNone/>
              <a:defRPr sz="937"/>
            </a:lvl3pPr>
            <a:lvl4pPr marL="1224346" indent="0">
              <a:buNone/>
              <a:defRPr sz="781"/>
            </a:lvl4pPr>
            <a:lvl5pPr marL="1632462" indent="0">
              <a:buNone/>
              <a:defRPr sz="781"/>
            </a:lvl5pPr>
            <a:lvl6pPr marL="2040577" indent="0">
              <a:buNone/>
              <a:defRPr sz="781"/>
            </a:lvl6pPr>
            <a:lvl7pPr marL="2448692" indent="0">
              <a:buNone/>
              <a:defRPr sz="781"/>
            </a:lvl7pPr>
            <a:lvl8pPr marL="2856809" indent="0">
              <a:buNone/>
              <a:defRPr sz="781"/>
            </a:lvl8pPr>
            <a:lvl9pPr marL="3264925" indent="0">
              <a:buNone/>
              <a:defRPr sz="78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57893" y="4766542"/>
            <a:ext cx="813835" cy="275280"/>
          </a:xfrm>
          <a:prstGeom prst="rect">
            <a:avLst/>
          </a:prstGeom>
        </p:spPr>
        <p:txBody>
          <a:bodyPr/>
          <a:lstStyle>
            <a:lvl1pPr defTabSz="816231" eaLnBrk="1" fontAlgn="auto" hangingPunct="1">
              <a:spcBef>
                <a:spcPts val="0"/>
              </a:spcBef>
              <a:spcAft>
                <a:spcPts val="0"/>
              </a:spcAft>
              <a:defRPr sz="1406" b="1">
                <a:solidFill>
                  <a:schemeClr val="bg1"/>
                </a:solidFill>
                <a:latin typeface="PF Din Text Cond Pro Light" panose="02000000000000000000" pitchFamily="2" charset="0"/>
              </a:defRPr>
            </a:lvl1pPr>
          </a:lstStyle>
          <a:p>
            <a:pPr>
              <a:defRPr/>
            </a:pPr>
            <a:fld id="{71DD9C99-B3D7-4B24-883D-9DD83539431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735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7320" y="87863"/>
            <a:ext cx="6909806" cy="425054"/>
          </a:xfrm>
          <a:prstGeom prst="rect">
            <a:avLst/>
          </a:prstGeom>
        </p:spPr>
        <p:txBody>
          <a:bodyPr anchor="b"/>
          <a:lstStyle>
            <a:lvl1pPr algn="l">
              <a:defRPr sz="1718" b="0" baseline="0">
                <a:solidFill>
                  <a:srgbClr val="02B6C5"/>
                </a:solidFill>
                <a:latin typeface="PF Din Text Cond Pro Light" panose="02000000000000000000" pitchFamily="2" charset="0"/>
              </a:defRPr>
            </a:lvl1pPr>
          </a:lstStyle>
          <a:p>
            <a:r>
              <a:rPr lang="en-US" dirty="0" err="1" smtClean="0"/>
              <a:t>Skyriaus</a:t>
            </a:r>
            <a:r>
              <a:rPr lang="en-US" dirty="0" smtClean="0"/>
              <a:t> </a:t>
            </a:r>
            <a:r>
              <a:rPr lang="en-US" dirty="0" err="1" smtClean="0"/>
              <a:t>temos</a:t>
            </a:r>
            <a:r>
              <a:rPr lang="en-US" dirty="0" smtClean="0"/>
              <a:t> </a:t>
            </a:r>
            <a:r>
              <a:rPr lang="en-US" dirty="0" err="1" smtClean="0"/>
              <a:t>pavadinimas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7319" y="1438542"/>
            <a:ext cx="7756053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75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  <a:lvl2pPr marL="408115" indent="0">
              <a:buNone/>
              <a:defRPr sz="2500"/>
            </a:lvl2pPr>
            <a:lvl3pPr marL="816231" indent="0">
              <a:buNone/>
              <a:defRPr sz="2187"/>
            </a:lvl3pPr>
            <a:lvl4pPr marL="1224346" indent="0">
              <a:buNone/>
              <a:defRPr sz="1718"/>
            </a:lvl4pPr>
            <a:lvl5pPr marL="1632462" indent="0">
              <a:buNone/>
              <a:defRPr sz="1718"/>
            </a:lvl5pPr>
            <a:lvl6pPr marL="2040577" indent="0">
              <a:buNone/>
              <a:defRPr sz="1718"/>
            </a:lvl6pPr>
            <a:lvl7pPr marL="2448692" indent="0">
              <a:buNone/>
              <a:defRPr sz="1718"/>
            </a:lvl7pPr>
            <a:lvl8pPr marL="2856809" indent="0">
              <a:buNone/>
              <a:defRPr sz="1718"/>
            </a:lvl8pPr>
            <a:lvl9pPr marL="3264925" indent="0">
              <a:buNone/>
              <a:defRPr sz="1718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87319" y="512917"/>
            <a:ext cx="6909808" cy="6036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12">
                <a:solidFill>
                  <a:srgbClr val="02B6C5"/>
                </a:solidFill>
                <a:latin typeface="PF Din Text Cond Pro Light" panose="02000000000000000000" pitchFamily="2" charset="0"/>
              </a:defRPr>
            </a:lvl1pPr>
            <a:lvl2pPr marL="408115" indent="0">
              <a:buNone/>
              <a:defRPr sz="1094"/>
            </a:lvl2pPr>
            <a:lvl3pPr marL="816231" indent="0">
              <a:buNone/>
              <a:defRPr sz="937"/>
            </a:lvl3pPr>
            <a:lvl4pPr marL="1224346" indent="0">
              <a:buNone/>
              <a:defRPr sz="781"/>
            </a:lvl4pPr>
            <a:lvl5pPr marL="1632462" indent="0">
              <a:buNone/>
              <a:defRPr sz="781"/>
            </a:lvl5pPr>
            <a:lvl6pPr marL="2040577" indent="0">
              <a:buNone/>
              <a:defRPr sz="781"/>
            </a:lvl6pPr>
            <a:lvl7pPr marL="2448692" indent="0">
              <a:buNone/>
              <a:defRPr sz="781"/>
            </a:lvl7pPr>
            <a:lvl8pPr marL="2856809" indent="0">
              <a:buNone/>
              <a:defRPr sz="781"/>
            </a:lvl8pPr>
            <a:lvl9pPr marL="3264925" indent="0">
              <a:buNone/>
              <a:defRPr sz="781"/>
            </a:lvl9pPr>
          </a:lstStyle>
          <a:p>
            <a:pPr lvl="0"/>
            <a:r>
              <a:rPr lang="en-US" dirty="0" smtClean="0"/>
              <a:t>TEMOS PAVADINIMAS</a:t>
            </a:r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50956" y="4766542"/>
            <a:ext cx="813835" cy="275280"/>
          </a:xfrm>
          <a:prstGeom prst="rect">
            <a:avLst/>
          </a:prstGeom>
        </p:spPr>
        <p:txBody>
          <a:bodyPr/>
          <a:lstStyle>
            <a:lvl1pPr defTabSz="816231" eaLnBrk="1" fontAlgn="auto" hangingPunct="1">
              <a:spcBef>
                <a:spcPts val="0"/>
              </a:spcBef>
              <a:spcAft>
                <a:spcPts val="0"/>
              </a:spcAft>
              <a:defRPr sz="1406" b="1">
                <a:solidFill>
                  <a:schemeClr val="bg1"/>
                </a:solidFill>
                <a:latin typeface="PF Din Text Cond Pro Light" panose="02000000000000000000" pitchFamily="2" charset="0"/>
              </a:defRPr>
            </a:lvl1pPr>
          </a:lstStyle>
          <a:p>
            <a:pPr>
              <a:defRPr/>
            </a:pPr>
            <a:fld id="{71DD9C99-B3D7-4B24-883D-9DD83539431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2304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3962" y="531893"/>
            <a:ext cx="8229601" cy="577785"/>
          </a:xfrm>
          <a:prstGeom prst="rect">
            <a:avLst/>
          </a:prstGeom>
        </p:spPr>
        <p:txBody>
          <a:bodyPr/>
          <a:lstStyle>
            <a:lvl1pPr algn="l">
              <a:defRPr sz="2812">
                <a:solidFill>
                  <a:srgbClr val="02B6C5"/>
                </a:solidFill>
                <a:latin typeface="PF Din Text Cond Pro Light" panose="02000000000000000000" pitchFamily="2" charset="0"/>
              </a:defRPr>
            </a:lvl1pPr>
          </a:lstStyle>
          <a:p>
            <a:r>
              <a:rPr lang="en-US" dirty="0" smtClean="0"/>
              <a:t>TEMOS PAVADINIMAS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3962" y="1214020"/>
            <a:ext cx="8229601" cy="3394472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PF Din Text Cond Pro Light" panose="02000000000000000000" pitchFamily="2" charset="0"/>
              </a:defRPr>
            </a:lvl1pPr>
            <a:lvl2pPr>
              <a:defRPr>
                <a:latin typeface="PF Din Text Cond Pro Light" panose="02000000000000000000" pitchFamily="2" charset="0"/>
              </a:defRPr>
            </a:lvl2pPr>
            <a:lvl3pPr>
              <a:defRPr>
                <a:latin typeface="PF Din Text Cond Pro Light" panose="02000000000000000000" pitchFamily="2" charset="0"/>
              </a:defRPr>
            </a:lvl3pPr>
            <a:lvl4pPr>
              <a:defRPr>
                <a:latin typeface="PF Din Text Cond Pro Light" panose="02000000000000000000" pitchFamily="2" charset="0"/>
              </a:defRPr>
            </a:lvl4pPr>
            <a:lvl5pPr>
              <a:defRPr>
                <a:latin typeface="PF Din Text Cond Pro Light" panose="02000000000000000000" pitchFamily="2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50956" y="4766542"/>
            <a:ext cx="813835" cy="275280"/>
          </a:xfrm>
          <a:prstGeom prst="rect">
            <a:avLst/>
          </a:prstGeom>
        </p:spPr>
        <p:txBody>
          <a:bodyPr/>
          <a:lstStyle>
            <a:lvl1pPr defTabSz="816231" eaLnBrk="1" fontAlgn="auto" hangingPunct="1">
              <a:spcBef>
                <a:spcPts val="0"/>
              </a:spcBef>
              <a:spcAft>
                <a:spcPts val="0"/>
              </a:spcAft>
              <a:defRPr sz="1406" b="1">
                <a:solidFill>
                  <a:schemeClr val="bg1"/>
                </a:solidFill>
                <a:latin typeface="PF Din Text Cond Pro Light" panose="02000000000000000000" pitchFamily="2" charset="0"/>
              </a:defRPr>
            </a:lvl1pPr>
          </a:lstStyle>
          <a:p>
            <a:pPr>
              <a:defRPr/>
            </a:pPr>
            <a:fld id="{71DD9C99-B3D7-4B24-883D-9DD83539431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080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97" r:id="rId1"/>
    <p:sldLayoutId id="2147484299" r:id="rId2"/>
    <p:sldLayoutId id="2147484302" r:id="rId3"/>
    <p:sldLayoutId id="2147484298" r:id="rId4"/>
    <p:sldLayoutId id="2147484300" r:id="rId5"/>
    <p:sldLayoutId id="2147484301" r:id="rId6"/>
    <p:sldLayoutId id="2147484304" r:id="rId7"/>
    <p:sldLayoutId id="2147484305" r:id="rId8"/>
    <p:sldLayoutId id="2147484306" r:id="rId9"/>
    <p:sldLayoutId id="2147484308" r:id="rId10"/>
    <p:sldLayoutId id="2147484315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815918" rtl="0" eaLnBrk="1" fontAlgn="base" hangingPunct="1">
        <a:spcBef>
          <a:spcPct val="0"/>
        </a:spcBef>
        <a:spcAft>
          <a:spcPct val="0"/>
        </a:spcAft>
        <a:defRPr sz="3906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815918" rtl="0" eaLnBrk="1" fontAlgn="base" hangingPunct="1">
        <a:spcBef>
          <a:spcPct val="0"/>
        </a:spcBef>
        <a:spcAft>
          <a:spcPct val="0"/>
        </a:spcAft>
        <a:defRPr sz="3906">
          <a:solidFill>
            <a:schemeClr val="tx1"/>
          </a:solidFill>
          <a:latin typeface="Calibri" panose="020F0502020204030204" pitchFamily="34" charset="0"/>
        </a:defRPr>
      </a:lvl2pPr>
      <a:lvl3pPr algn="ctr" defTabSz="815918" rtl="0" eaLnBrk="1" fontAlgn="base" hangingPunct="1">
        <a:spcBef>
          <a:spcPct val="0"/>
        </a:spcBef>
        <a:spcAft>
          <a:spcPct val="0"/>
        </a:spcAft>
        <a:defRPr sz="3906">
          <a:solidFill>
            <a:schemeClr val="tx1"/>
          </a:solidFill>
          <a:latin typeface="Calibri" panose="020F0502020204030204" pitchFamily="34" charset="0"/>
        </a:defRPr>
      </a:lvl3pPr>
      <a:lvl4pPr algn="ctr" defTabSz="815918" rtl="0" eaLnBrk="1" fontAlgn="base" hangingPunct="1">
        <a:spcBef>
          <a:spcPct val="0"/>
        </a:spcBef>
        <a:spcAft>
          <a:spcPct val="0"/>
        </a:spcAft>
        <a:defRPr sz="3906">
          <a:solidFill>
            <a:schemeClr val="tx1"/>
          </a:solidFill>
          <a:latin typeface="Calibri" panose="020F0502020204030204" pitchFamily="34" charset="0"/>
        </a:defRPr>
      </a:lvl4pPr>
      <a:lvl5pPr algn="ctr" defTabSz="815918" rtl="0" eaLnBrk="1" fontAlgn="base" hangingPunct="1">
        <a:spcBef>
          <a:spcPct val="0"/>
        </a:spcBef>
        <a:spcAft>
          <a:spcPct val="0"/>
        </a:spcAft>
        <a:defRPr sz="3906">
          <a:solidFill>
            <a:schemeClr val="tx1"/>
          </a:solidFill>
          <a:latin typeface="Calibri" panose="020F0502020204030204" pitchFamily="34" charset="0"/>
        </a:defRPr>
      </a:lvl5pPr>
      <a:lvl6pPr marL="714238" algn="ctr" defTabSz="815918" rtl="0" eaLnBrk="1" fontAlgn="base" hangingPunct="1">
        <a:spcBef>
          <a:spcPct val="0"/>
        </a:spcBef>
        <a:spcAft>
          <a:spcPct val="0"/>
        </a:spcAft>
        <a:defRPr sz="3906">
          <a:solidFill>
            <a:schemeClr val="tx1"/>
          </a:solidFill>
          <a:latin typeface="Calibri" panose="020F0502020204030204" pitchFamily="34" charset="0"/>
        </a:defRPr>
      </a:lvl6pPr>
      <a:lvl7pPr marL="1428476" algn="ctr" defTabSz="815918" rtl="0" eaLnBrk="1" fontAlgn="base" hangingPunct="1">
        <a:spcBef>
          <a:spcPct val="0"/>
        </a:spcBef>
        <a:spcAft>
          <a:spcPct val="0"/>
        </a:spcAft>
        <a:defRPr sz="3906">
          <a:solidFill>
            <a:schemeClr val="tx1"/>
          </a:solidFill>
          <a:latin typeface="Calibri" panose="020F0502020204030204" pitchFamily="34" charset="0"/>
        </a:defRPr>
      </a:lvl7pPr>
      <a:lvl8pPr marL="2142714" algn="ctr" defTabSz="815918" rtl="0" eaLnBrk="1" fontAlgn="base" hangingPunct="1">
        <a:spcBef>
          <a:spcPct val="0"/>
        </a:spcBef>
        <a:spcAft>
          <a:spcPct val="0"/>
        </a:spcAft>
        <a:defRPr sz="3906">
          <a:solidFill>
            <a:schemeClr val="tx1"/>
          </a:solidFill>
          <a:latin typeface="Calibri" panose="020F0502020204030204" pitchFamily="34" charset="0"/>
        </a:defRPr>
      </a:lvl8pPr>
      <a:lvl9pPr marL="2856951" algn="ctr" defTabSz="815918" rtl="0" eaLnBrk="1" fontAlgn="base" hangingPunct="1">
        <a:spcBef>
          <a:spcPct val="0"/>
        </a:spcBef>
        <a:spcAft>
          <a:spcPct val="0"/>
        </a:spcAft>
        <a:defRPr sz="3906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05040" indent="-305040" algn="l" defTabSz="815918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662159" indent="-252959" algn="l" defTabSz="815918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19278" indent="-203359" algn="l" defTabSz="815918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187" kern="1200">
          <a:solidFill>
            <a:schemeClr val="tx1"/>
          </a:solidFill>
          <a:latin typeface="+mn-lt"/>
          <a:ea typeface="+mn-ea"/>
          <a:cs typeface="+mn-cs"/>
        </a:defRPr>
      </a:lvl3pPr>
      <a:lvl4pPr marL="1425996" indent="-203359" algn="l" defTabSz="815918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718" kern="1200">
          <a:solidFill>
            <a:schemeClr val="tx1"/>
          </a:solidFill>
          <a:latin typeface="+mn-lt"/>
          <a:ea typeface="+mn-ea"/>
          <a:cs typeface="+mn-cs"/>
        </a:defRPr>
      </a:lvl4pPr>
      <a:lvl5pPr marL="1835194" indent="-203359" algn="l" defTabSz="815918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718" kern="1200">
          <a:solidFill>
            <a:schemeClr val="tx1"/>
          </a:solidFill>
          <a:latin typeface="+mn-lt"/>
          <a:ea typeface="+mn-ea"/>
          <a:cs typeface="+mn-cs"/>
        </a:defRPr>
      </a:lvl5pPr>
      <a:lvl6pPr marL="2244635" indent="-204058" algn="l" defTabSz="816231" rtl="0" eaLnBrk="1" latinLnBrk="0" hangingPunct="1">
        <a:spcBef>
          <a:spcPct val="20000"/>
        </a:spcBef>
        <a:buFont typeface="Arial" pitchFamily="34" charset="0"/>
        <a:buChar char="•"/>
        <a:defRPr sz="1718" kern="1200">
          <a:solidFill>
            <a:schemeClr val="tx1"/>
          </a:solidFill>
          <a:latin typeface="+mn-lt"/>
          <a:ea typeface="+mn-ea"/>
          <a:cs typeface="+mn-cs"/>
        </a:defRPr>
      </a:lvl6pPr>
      <a:lvl7pPr marL="2652752" indent="-204058" algn="l" defTabSz="816231" rtl="0" eaLnBrk="1" latinLnBrk="0" hangingPunct="1">
        <a:spcBef>
          <a:spcPct val="20000"/>
        </a:spcBef>
        <a:buFont typeface="Arial" pitchFamily="34" charset="0"/>
        <a:buChar char="•"/>
        <a:defRPr sz="1718" kern="1200">
          <a:solidFill>
            <a:schemeClr val="tx1"/>
          </a:solidFill>
          <a:latin typeface="+mn-lt"/>
          <a:ea typeface="+mn-ea"/>
          <a:cs typeface="+mn-cs"/>
        </a:defRPr>
      </a:lvl7pPr>
      <a:lvl8pPr marL="3060867" indent="-204058" algn="l" defTabSz="816231" rtl="0" eaLnBrk="1" latinLnBrk="0" hangingPunct="1">
        <a:spcBef>
          <a:spcPct val="20000"/>
        </a:spcBef>
        <a:buFont typeface="Arial" pitchFamily="34" charset="0"/>
        <a:buChar char="•"/>
        <a:defRPr sz="1718" kern="1200">
          <a:solidFill>
            <a:schemeClr val="tx1"/>
          </a:solidFill>
          <a:latin typeface="+mn-lt"/>
          <a:ea typeface="+mn-ea"/>
          <a:cs typeface="+mn-cs"/>
        </a:defRPr>
      </a:lvl8pPr>
      <a:lvl9pPr marL="3468982" indent="-204058" algn="l" defTabSz="816231" rtl="0" eaLnBrk="1" latinLnBrk="0" hangingPunct="1">
        <a:spcBef>
          <a:spcPct val="20000"/>
        </a:spcBef>
        <a:buFont typeface="Arial" pitchFamily="34" charset="0"/>
        <a:buChar char="•"/>
        <a:defRPr sz="17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231" rtl="0" eaLnBrk="1" latinLnBrk="0" hangingPunct="1">
        <a:defRPr sz="1562" kern="1200">
          <a:solidFill>
            <a:schemeClr val="tx1"/>
          </a:solidFill>
          <a:latin typeface="+mn-lt"/>
          <a:ea typeface="+mn-ea"/>
          <a:cs typeface="+mn-cs"/>
        </a:defRPr>
      </a:lvl1pPr>
      <a:lvl2pPr marL="408115" algn="l" defTabSz="816231" rtl="0" eaLnBrk="1" latinLnBrk="0" hangingPunct="1">
        <a:defRPr sz="1562" kern="1200">
          <a:solidFill>
            <a:schemeClr val="tx1"/>
          </a:solidFill>
          <a:latin typeface="+mn-lt"/>
          <a:ea typeface="+mn-ea"/>
          <a:cs typeface="+mn-cs"/>
        </a:defRPr>
      </a:lvl2pPr>
      <a:lvl3pPr marL="816231" algn="l" defTabSz="816231" rtl="0" eaLnBrk="1" latinLnBrk="0" hangingPunct="1">
        <a:defRPr sz="1562" kern="1200">
          <a:solidFill>
            <a:schemeClr val="tx1"/>
          </a:solidFill>
          <a:latin typeface="+mn-lt"/>
          <a:ea typeface="+mn-ea"/>
          <a:cs typeface="+mn-cs"/>
        </a:defRPr>
      </a:lvl3pPr>
      <a:lvl4pPr marL="1224346" algn="l" defTabSz="816231" rtl="0" eaLnBrk="1" latinLnBrk="0" hangingPunct="1">
        <a:defRPr sz="1562" kern="1200">
          <a:solidFill>
            <a:schemeClr val="tx1"/>
          </a:solidFill>
          <a:latin typeface="+mn-lt"/>
          <a:ea typeface="+mn-ea"/>
          <a:cs typeface="+mn-cs"/>
        </a:defRPr>
      </a:lvl4pPr>
      <a:lvl5pPr marL="1632462" algn="l" defTabSz="816231" rtl="0" eaLnBrk="1" latinLnBrk="0" hangingPunct="1">
        <a:defRPr sz="1562" kern="1200">
          <a:solidFill>
            <a:schemeClr val="tx1"/>
          </a:solidFill>
          <a:latin typeface="+mn-lt"/>
          <a:ea typeface="+mn-ea"/>
          <a:cs typeface="+mn-cs"/>
        </a:defRPr>
      </a:lvl5pPr>
      <a:lvl6pPr marL="2040577" algn="l" defTabSz="816231" rtl="0" eaLnBrk="1" latinLnBrk="0" hangingPunct="1">
        <a:defRPr sz="1562" kern="1200">
          <a:solidFill>
            <a:schemeClr val="tx1"/>
          </a:solidFill>
          <a:latin typeface="+mn-lt"/>
          <a:ea typeface="+mn-ea"/>
          <a:cs typeface="+mn-cs"/>
        </a:defRPr>
      </a:lvl6pPr>
      <a:lvl7pPr marL="2448692" algn="l" defTabSz="816231" rtl="0" eaLnBrk="1" latinLnBrk="0" hangingPunct="1">
        <a:defRPr sz="1562" kern="1200">
          <a:solidFill>
            <a:schemeClr val="tx1"/>
          </a:solidFill>
          <a:latin typeface="+mn-lt"/>
          <a:ea typeface="+mn-ea"/>
          <a:cs typeface="+mn-cs"/>
        </a:defRPr>
      </a:lvl7pPr>
      <a:lvl8pPr marL="2856809" algn="l" defTabSz="816231" rtl="0" eaLnBrk="1" latinLnBrk="0" hangingPunct="1">
        <a:defRPr sz="1562" kern="1200">
          <a:solidFill>
            <a:schemeClr val="tx1"/>
          </a:solidFill>
          <a:latin typeface="+mn-lt"/>
          <a:ea typeface="+mn-ea"/>
          <a:cs typeface="+mn-cs"/>
        </a:defRPr>
      </a:lvl8pPr>
      <a:lvl9pPr marL="3264925" algn="l" defTabSz="816231" rtl="0" eaLnBrk="1" latinLnBrk="0" hangingPunct="1">
        <a:defRPr sz="15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774" y="1"/>
            <a:ext cx="6783844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13" y="4446053"/>
            <a:ext cx="1472269" cy="49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36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4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815918" rtl="0" eaLnBrk="1" fontAlgn="base" hangingPunct="1">
        <a:spcBef>
          <a:spcPct val="0"/>
        </a:spcBef>
        <a:spcAft>
          <a:spcPct val="0"/>
        </a:spcAft>
        <a:defRPr sz="3906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815918" rtl="0" eaLnBrk="1" fontAlgn="base" hangingPunct="1">
        <a:spcBef>
          <a:spcPct val="0"/>
        </a:spcBef>
        <a:spcAft>
          <a:spcPct val="0"/>
        </a:spcAft>
        <a:defRPr sz="3906">
          <a:solidFill>
            <a:schemeClr val="tx1"/>
          </a:solidFill>
          <a:latin typeface="Calibri" panose="020F0502020204030204" pitchFamily="34" charset="0"/>
        </a:defRPr>
      </a:lvl2pPr>
      <a:lvl3pPr algn="ctr" defTabSz="815918" rtl="0" eaLnBrk="1" fontAlgn="base" hangingPunct="1">
        <a:spcBef>
          <a:spcPct val="0"/>
        </a:spcBef>
        <a:spcAft>
          <a:spcPct val="0"/>
        </a:spcAft>
        <a:defRPr sz="3906">
          <a:solidFill>
            <a:schemeClr val="tx1"/>
          </a:solidFill>
          <a:latin typeface="Calibri" panose="020F0502020204030204" pitchFamily="34" charset="0"/>
        </a:defRPr>
      </a:lvl3pPr>
      <a:lvl4pPr algn="ctr" defTabSz="815918" rtl="0" eaLnBrk="1" fontAlgn="base" hangingPunct="1">
        <a:spcBef>
          <a:spcPct val="0"/>
        </a:spcBef>
        <a:spcAft>
          <a:spcPct val="0"/>
        </a:spcAft>
        <a:defRPr sz="3906">
          <a:solidFill>
            <a:schemeClr val="tx1"/>
          </a:solidFill>
          <a:latin typeface="Calibri" panose="020F0502020204030204" pitchFamily="34" charset="0"/>
        </a:defRPr>
      </a:lvl4pPr>
      <a:lvl5pPr algn="ctr" defTabSz="815918" rtl="0" eaLnBrk="1" fontAlgn="base" hangingPunct="1">
        <a:spcBef>
          <a:spcPct val="0"/>
        </a:spcBef>
        <a:spcAft>
          <a:spcPct val="0"/>
        </a:spcAft>
        <a:defRPr sz="3906">
          <a:solidFill>
            <a:schemeClr val="tx1"/>
          </a:solidFill>
          <a:latin typeface="Calibri" panose="020F0502020204030204" pitchFamily="34" charset="0"/>
        </a:defRPr>
      </a:lvl5pPr>
      <a:lvl6pPr marL="714238" algn="ctr" defTabSz="815918" rtl="0" eaLnBrk="1" fontAlgn="base" hangingPunct="1">
        <a:spcBef>
          <a:spcPct val="0"/>
        </a:spcBef>
        <a:spcAft>
          <a:spcPct val="0"/>
        </a:spcAft>
        <a:defRPr sz="3906">
          <a:solidFill>
            <a:schemeClr val="tx1"/>
          </a:solidFill>
          <a:latin typeface="Calibri" panose="020F0502020204030204" pitchFamily="34" charset="0"/>
        </a:defRPr>
      </a:lvl6pPr>
      <a:lvl7pPr marL="1428476" algn="ctr" defTabSz="815918" rtl="0" eaLnBrk="1" fontAlgn="base" hangingPunct="1">
        <a:spcBef>
          <a:spcPct val="0"/>
        </a:spcBef>
        <a:spcAft>
          <a:spcPct val="0"/>
        </a:spcAft>
        <a:defRPr sz="3906">
          <a:solidFill>
            <a:schemeClr val="tx1"/>
          </a:solidFill>
          <a:latin typeface="Calibri" panose="020F0502020204030204" pitchFamily="34" charset="0"/>
        </a:defRPr>
      </a:lvl7pPr>
      <a:lvl8pPr marL="2142714" algn="ctr" defTabSz="815918" rtl="0" eaLnBrk="1" fontAlgn="base" hangingPunct="1">
        <a:spcBef>
          <a:spcPct val="0"/>
        </a:spcBef>
        <a:spcAft>
          <a:spcPct val="0"/>
        </a:spcAft>
        <a:defRPr sz="3906">
          <a:solidFill>
            <a:schemeClr val="tx1"/>
          </a:solidFill>
          <a:latin typeface="Calibri" panose="020F0502020204030204" pitchFamily="34" charset="0"/>
        </a:defRPr>
      </a:lvl8pPr>
      <a:lvl9pPr marL="2856951" algn="ctr" defTabSz="815918" rtl="0" eaLnBrk="1" fontAlgn="base" hangingPunct="1">
        <a:spcBef>
          <a:spcPct val="0"/>
        </a:spcBef>
        <a:spcAft>
          <a:spcPct val="0"/>
        </a:spcAft>
        <a:defRPr sz="3906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05040" indent="-305040" algn="l" defTabSz="815918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662159" indent="-252959" algn="l" defTabSz="815918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19278" indent="-203359" algn="l" defTabSz="815918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187" kern="1200">
          <a:solidFill>
            <a:schemeClr val="tx1"/>
          </a:solidFill>
          <a:latin typeface="+mn-lt"/>
          <a:ea typeface="+mn-ea"/>
          <a:cs typeface="+mn-cs"/>
        </a:defRPr>
      </a:lvl3pPr>
      <a:lvl4pPr marL="1425996" indent="-203359" algn="l" defTabSz="815918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718" kern="1200">
          <a:solidFill>
            <a:schemeClr val="tx1"/>
          </a:solidFill>
          <a:latin typeface="+mn-lt"/>
          <a:ea typeface="+mn-ea"/>
          <a:cs typeface="+mn-cs"/>
        </a:defRPr>
      </a:lvl4pPr>
      <a:lvl5pPr marL="1835194" indent="-203359" algn="l" defTabSz="815918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718" kern="1200">
          <a:solidFill>
            <a:schemeClr val="tx1"/>
          </a:solidFill>
          <a:latin typeface="+mn-lt"/>
          <a:ea typeface="+mn-ea"/>
          <a:cs typeface="+mn-cs"/>
        </a:defRPr>
      </a:lvl5pPr>
      <a:lvl6pPr marL="2244635" indent="-204058" algn="l" defTabSz="816231" rtl="0" eaLnBrk="1" latinLnBrk="0" hangingPunct="1">
        <a:spcBef>
          <a:spcPct val="20000"/>
        </a:spcBef>
        <a:buFont typeface="Arial" pitchFamily="34" charset="0"/>
        <a:buChar char="•"/>
        <a:defRPr sz="1718" kern="1200">
          <a:solidFill>
            <a:schemeClr val="tx1"/>
          </a:solidFill>
          <a:latin typeface="+mn-lt"/>
          <a:ea typeface="+mn-ea"/>
          <a:cs typeface="+mn-cs"/>
        </a:defRPr>
      </a:lvl6pPr>
      <a:lvl7pPr marL="2652752" indent="-204058" algn="l" defTabSz="816231" rtl="0" eaLnBrk="1" latinLnBrk="0" hangingPunct="1">
        <a:spcBef>
          <a:spcPct val="20000"/>
        </a:spcBef>
        <a:buFont typeface="Arial" pitchFamily="34" charset="0"/>
        <a:buChar char="•"/>
        <a:defRPr sz="1718" kern="1200">
          <a:solidFill>
            <a:schemeClr val="tx1"/>
          </a:solidFill>
          <a:latin typeface="+mn-lt"/>
          <a:ea typeface="+mn-ea"/>
          <a:cs typeface="+mn-cs"/>
        </a:defRPr>
      </a:lvl7pPr>
      <a:lvl8pPr marL="3060867" indent="-204058" algn="l" defTabSz="816231" rtl="0" eaLnBrk="1" latinLnBrk="0" hangingPunct="1">
        <a:spcBef>
          <a:spcPct val="20000"/>
        </a:spcBef>
        <a:buFont typeface="Arial" pitchFamily="34" charset="0"/>
        <a:buChar char="•"/>
        <a:defRPr sz="1718" kern="1200">
          <a:solidFill>
            <a:schemeClr val="tx1"/>
          </a:solidFill>
          <a:latin typeface="+mn-lt"/>
          <a:ea typeface="+mn-ea"/>
          <a:cs typeface="+mn-cs"/>
        </a:defRPr>
      </a:lvl8pPr>
      <a:lvl9pPr marL="3468982" indent="-204058" algn="l" defTabSz="816231" rtl="0" eaLnBrk="1" latinLnBrk="0" hangingPunct="1">
        <a:spcBef>
          <a:spcPct val="20000"/>
        </a:spcBef>
        <a:buFont typeface="Arial" pitchFamily="34" charset="0"/>
        <a:buChar char="•"/>
        <a:defRPr sz="17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231" rtl="0" eaLnBrk="1" latinLnBrk="0" hangingPunct="1">
        <a:defRPr sz="1562" kern="1200">
          <a:solidFill>
            <a:schemeClr val="tx1"/>
          </a:solidFill>
          <a:latin typeface="+mn-lt"/>
          <a:ea typeface="+mn-ea"/>
          <a:cs typeface="+mn-cs"/>
        </a:defRPr>
      </a:lvl1pPr>
      <a:lvl2pPr marL="408115" algn="l" defTabSz="816231" rtl="0" eaLnBrk="1" latinLnBrk="0" hangingPunct="1">
        <a:defRPr sz="1562" kern="1200">
          <a:solidFill>
            <a:schemeClr val="tx1"/>
          </a:solidFill>
          <a:latin typeface="+mn-lt"/>
          <a:ea typeface="+mn-ea"/>
          <a:cs typeface="+mn-cs"/>
        </a:defRPr>
      </a:lvl2pPr>
      <a:lvl3pPr marL="816231" algn="l" defTabSz="816231" rtl="0" eaLnBrk="1" latinLnBrk="0" hangingPunct="1">
        <a:defRPr sz="1562" kern="1200">
          <a:solidFill>
            <a:schemeClr val="tx1"/>
          </a:solidFill>
          <a:latin typeface="+mn-lt"/>
          <a:ea typeface="+mn-ea"/>
          <a:cs typeface="+mn-cs"/>
        </a:defRPr>
      </a:lvl3pPr>
      <a:lvl4pPr marL="1224346" algn="l" defTabSz="816231" rtl="0" eaLnBrk="1" latinLnBrk="0" hangingPunct="1">
        <a:defRPr sz="1562" kern="1200">
          <a:solidFill>
            <a:schemeClr val="tx1"/>
          </a:solidFill>
          <a:latin typeface="+mn-lt"/>
          <a:ea typeface="+mn-ea"/>
          <a:cs typeface="+mn-cs"/>
        </a:defRPr>
      </a:lvl4pPr>
      <a:lvl5pPr marL="1632462" algn="l" defTabSz="816231" rtl="0" eaLnBrk="1" latinLnBrk="0" hangingPunct="1">
        <a:defRPr sz="1562" kern="1200">
          <a:solidFill>
            <a:schemeClr val="tx1"/>
          </a:solidFill>
          <a:latin typeface="+mn-lt"/>
          <a:ea typeface="+mn-ea"/>
          <a:cs typeface="+mn-cs"/>
        </a:defRPr>
      </a:lvl5pPr>
      <a:lvl6pPr marL="2040577" algn="l" defTabSz="816231" rtl="0" eaLnBrk="1" latinLnBrk="0" hangingPunct="1">
        <a:defRPr sz="1562" kern="1200">
          <a:solidFill>
            <a:schemeClr val="tx1"/>
          </a:solidFill>
          <a:latin typeface="+mn-lt"/>
          <a:ea typeface="+mn-ea"/>
          <a:cs typeface="+mn-cs"/>
        </a:defRPr>
      </a:lvl6pPr>
      <a:lvl7pPr marL="2448692" algn="l" defTabSz="816231" rtl="0" eaLnBrk="1" latinLnBrk="0" hangingPunct="1">
        <a:defRPr sz="1562" kern="1200">
          <a:solidFill>
            <a:schemeClr val="tx1"/>
          </a:solidFill>
          <a:latin typeface="+mn-lt"/>
          <a:ea typeface="+mn-ea"/>
          <a:cs typeface="+mn-cs"/>
        </a:defRPr>
      </a:lvl7pPr>
      <a:lvl8pPr marL="2856809" algn="l" defTabSz="816231" rtl="0" eaLnBrk="1" latinLnBrk="0" hangingPunct="1">
        <a:defRPr sz="1562" kern="1200">
          <a:solidFill>
            <a:schemeClr val="tx1"/>
          </a:solidFill>
          <a:latin typeface="+mn-lt"/>
          <a:ea typeface="+mn-ea"/>
          <a:cs typeface="+mn-cs"/>
        </a:defRPr>
      </a:lvl8pPr>
      <a:lvl9pPr marL="3264925" algn="l" defTabSz="816231" rtl="0" eaLnBrk="1" latinLnBrk="0" hangingPunct="1">
        <a:defRPr sz="15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Continuous Integration</a:t>
            </a:r>
            <a:br>
              <a:rPr lang="lt-LT" dirty="0" smtClean="0"/>
            </a:br>
            <a:r>
              <a:rPr lang="lt-LT" sz="2400" dirty="0" smtClean="0"/>
              <a:t>Make your development life simpler</a:t>
            </a:r>
            <a:endParaRPr lang="lt-LT" sz="2400" dirty="0"/>
          </a:p>
        </p:txBody>
      </p:sp>
    </p:spTree>
    <p:extLst>
      <p:ext uri="{BB962C8B-B14F-4D97-AF65-F5344CB8AC3E}">
        <p14:creationId xmlns:p14="http://schemas.microsoft.com/office/powerpoint/2010/main" val="163422428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sz="3200" dirty="0" smtClean="0"/>
              <a:t>Track system health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lt-LT" dirty="0" smtClean="0"/>
          </a:p>
          <a:p>
            <a:r>
              <a:rPr lang="lt-LT" sz="1800" dirty="0"/>
              <a:t>Why do we need Continuous Integration?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D9C99-B3D7-4B24-883D-9DD83539431F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80588" y="1650206"/>
            <a:ext cx="3184144" cy="2035969"/>
          </a:xfrm>
          <a:prstGeom prst="rect">
            <a:avLst/>
          </a:prstGeom>
        </p:spPr>
        <p:txBody>
          <a:bodyPr anchor="t"/>
          <a:lstStyle>
            <a:lvl1pPr marL="0" indent="0" algn="l" defTabSz="815918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718" kern="1200">
                <a:solidFill>
                  <a:srgbClr val="02B6C5"/>
                </a:solidFill>
                <a:latin typeface="PF Din Text Cond Pro Light" panose="02000000000000000000" pitchFamily="2" charset="0"/>
                <a:ea typeface="+mn-ea"/>
                <a:cs typeface="+mn-cs"/>
              </a:defRPr>
            </a:lvl1pPr>
            <a:lvl2pPr marL="408115" indent="0" algn="l" defTabSz="815918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6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6231" indent="0" algn="l" defTabSz="815918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6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24346" indent="0" algn="l" defTabSz="815918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32462" indent="0" algn="l" defTabSz="815918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40577" indent="0" algn="l" defTabSz="816231" rtl="0" eaLnBrk="1" latinLnBrk="0" hangingPunct="1">
              <a:spcBef>
                <a:spcPct val="20000"/>
              </a:spcBef>
              <a:buFont typeface="Arial" pitchFamily="34" charset="0"/>
              <a:buNone/>
              <a:defRPr sz="12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448692" indent="0" algn="l" defTabSz="816231" rtl="0" eaLnBrk="1" latinLnBrk="0" hangingPunct="1">
              <a:spcBef>
                <a:spcPct val="20000"/>
              </a:spcBef>
              <a:buFont typeface="Arial" pitchFamily="34" charset="0"/>
              <a:buNone/>
              <a:defRPr sz="12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856809" indent="0" algn="l" defTabSz="816231" rtl="0" eaLnBrk="1" latinLnBrk="0" hangingPunct="1">
              <a:spcBef>
                <a:spcPct val="20000"/>
              </a:spcBef>
              <a:buFont typeface="Arial" pitchFamily="34" charset="0"/>
              <a:buNone/>
              <a:defRPr sz="12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264925" indent="0" algn="l" defTabSz="816231" rtl="0" eaLnBrk="1" latinLnBrk="0" hangingPunct="1">
              <a:spcBef>
                <a:spcPct val="20000"/>
              </a:spcBef>
              <a:buFont typeface="Arial" pitchFamily="34" charset="0"/>
              <a:buNone/>
              <a:defRPr sz="12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040" indent="-305040">
              <a:buFont typeface="Arial" panose="020B0604020202020204" pitchFamily="34" charset="0"/>
              <a:buChar char="•"/>
            </a:pPr>
            <a:r>
              <a:rPr lang="lt-LT" sz="2187" dirty="0" smtClean="0">
                <a:solidFill>
                  <a:schemeClr val="tx1"/>
                </a:solidFill>
              </a:rPr>
              <a:t>Is your system healthy?</a:t>
            </a:r>
          </a:p>
          <a:p>
            <a:pPr marL="305040" indent="-305040">
              <a:buFont typeface="Arial" panose="020B0604020202020204" pitchFamily="34" charset="0"/>
              <a:buChar char="•"/>
            </a:pPr>
            <a:r>
              <a:rPr lang="lt-LT" sz="2187" dirty="0" smtClean="0">
                <a:solidFill>
                  <a:schemeClr val="tx1"/>
                </a:solidFill>
              </a:rPr>
              <a:t>Notice bottlenecks quickly;</a:t>
            </a:r>
          </a:p>
          <a:p>
            <a:pPr marL="305040" indent="-305040">
              <a:buFont typeface="Arial" panose="020B0604020202020204" pitchFamily="34" charset="0"/>
              <a:buChar char="•"/>
            </a:pPr>
            <a:r>
              <a:rPr lang="lt-LT" sz="2187" dirty="0" smtClean="0">
                <a:solidFill>
                  <a:schemeClr val="tx1"/>
                </a:solidFill>
              </a:rPr>
              <a:t>Find problems before they hit production.</a:t>
            </a:r>
            <a:endParaRPr lang="en-US" sz="2187" dirty="0">
              <a:solidFill>
                <a:schemeClr val="tx1"/>
              </a:solidFill>
            </a:endParaRPr>
          </a:p>
          <a:p>
            <a:pPr marL="305040" indent="-305040">
              <a:buFont typeface="Arial" panose="020B0604020202020204" pitchFamily="34" charset="0"/>
              <a:buChar char="•"/>
            </a:pPr>
            <a:endParaRPr lang="lt-LT" sz="2187" dirty="0" smtClean="0">
              <a:solidFill>
                <a:schemeClr val="tx1"/>
              </a:solidFill>
            </a:endParaRPr>
          </a:p>
          <a:p>
            <a:pPr marL="305040" indent="-305040">
              <a:buFont typeface="Arial" panose="020B0604020202020204" pitchFamily="34" charset="0"/>
              <a:buChar char="•"/>
            </a:pPr>
            <a:endParaRPr lang="lt-LT" sz="2187" dirty="0">
              <a:solidFill>
                <a:schemeClr val="tx1"/>
              </a:solidFill>
            </a:endParaRPr>
          </a:p>
          <a:p>
            <a:endParaRPr lang="lt-LT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846" y="1052844"/>
            <a:ext cx="2645427" cy="20475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213" y="1052844"/>
            <a:ext cx="2570073" cy="20099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0366" y="3246923"/>
            <a:ext cx="2985814" cy="15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878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5396" y="1785966"/>
            <a:ext cx="5473208" cy="481171"/>
          </a:xfrm>
        </p:spPr>
        <p:txBody>
          <a:bodyPr/>
          <a:lstStyle/>
          <a:p>
            <a:r>
              <a:rPr lang="lt-LT" sz="3200" dirty="0"/>
              <a:t>Continuous Integration: best practices</a:t>
            </a: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D9C99-B3D7-4B24-883D-9DD83539431F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9064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sz="3200" dirty="0"/>
              <a:t>Continuous </a:t>
            </a:r>
            <a:r>
              <a:rPr lang="lt-LT" sz="3200" dirty="0" smtClean="0"/>
              <a:t>Integration: best practices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587" y="1009286"/>
            <a:ext cx="4477164" cy="3612719"/>
          </a:xfrm>
        </p:spPr>
        <p:txBody>
          <a:bodyPr anchor="ctr"/>
          <a:lstStyle/>
          <a:p>
            <a:r>
              <a:rPr lang="lt-LT" dirty="0" smtClean="0"/>
              <a:t>Commit often and with caution;</a:t>
            </a:r>
          </a:p>
          <a:p>
            <a:r>
              <a:rPr lang="lt-LT" dirty="0" smtClean="0"/>
              <a:t>Keep an eye on status reports;</a:t>
            </a:r>
          </a:p>
          <a:p>
            <a:r>
              <a:rPr lang="lt-LT" dirty="0"/>
              <a:t>Fix failures as soon as they are noted</a:t>
            </a:r>
            <a:r>
              <a:rPr lang="lt-LT" dirty="0" smtClean="0"/>
              <a:t>;</a:t>
            </a:r>
          </a:p>
          <a:p>
            <a:r>
              <a:rPr lang="lt-LT" dirty="0" smtClean="0"/>
              <a:t>Maintain your deployment process</a:t>
            </a:r>
            <a:r>
              <a:rPr lang="lt-LT" dirty="0"/>
              <a:t>.</a:t>
            </a:r>
            <a:endParaRPr lang="lt-L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D9C99-B3D7-4B24-883D-9DD83539431F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984" y="1914528"/>
            <a:ext cx="3818909" cy="180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003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Do it yourself: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81125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sz="3200" dirty="0" smtClean="0"/>
              <a:t>Our scenario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587" y="1009286"/>
            <a:ext cx="3848514" cy="3677013"/>
          </a:xfrm>
        </p:spPr>
        <p:txBody>
          <a:bodyPr/>
          <a:lstStyle/>
          <a:p>
            <a:r>
              <a:rPr lang="lt-LT" dirty="0" smtClean="0"/>
              <a:t>Update SVN</a:t>
            </a:r>
          </a:p>
          <a:p>
            <a:r>
              <a:rPr lang="en-US" dirty="0" smtClean="0"/>
              <a:t>Compile </a:t>
            </a:r>
            <a:endParaRPr lang="lt-LT" dirty="0" smtClean="0"/>
          </a:p>
          <a:p>
            <a:r>
              <a:rPr lang="lt-LT" dirty="0" smtClean="0"/>
              <a:t>Steps based upon cases</a:t>
            </a:r>
          </a:p>
          <a:p>
            <a:r>
              <a:rPr lang="en-US" dirty="0" smtClean="0"/>
              <a:t>Build DB</a:t>
            </a:r>
            <a:endParaRPr lang="lt-LT" dirty="0" smtClean="0"/>
          </a:p>
          <a:p>
            <a:r>
              <a:rPr lang="lt-LT" dirty="0" smtClean="0"/>
              <a:t>Initialize structures</a:t>
            </a:r>
            <a:r>
              <a:rPr lang="en-US" dirty="0" smtClean="0"/>
              <a:t> </a:t>
            </a:r>
            <a:endParaRPr lang="lt-LT" dirty="0" smtClean="0"/>
          </a:p>
          <a:p>
            <a:r>
              <a:rPr lang="lt-LT" dirty="0"/>
              <a:t>R</a:t>
            </a:r>
            <a:r>
              <a:rPr lang="en-US" dirty="0" smtClean="0"/>
              <a:t>un tests</a:t>
            </a:r>
            <a:endParaRPr lang="lt-LT" dirty="0" smtClean="0"/>
          </a:p>
          <a:p>
            <a:r>
              <a:rPr lang="lt-LT" dirty="0"/>
              <a:t>G</a:t>
            </a:r>
            <a:r>
              <a:rPr lang="en-US" dirty="0" err="1" smtClean="0"/>
              <a:t>enerate</a:t>
            </a:r>
            <a:r>
              <a:rPr lang="en-US" dirty="0" smtClean="0"/>
              <a:t> </a:t>
            </a:r>
            <a:r>
              <a:rPr lang="lt-LT" dirty="0" smtClean="0"/>
              <a:t>statistics</a:t>
            </a:r>
          </a:p>
          <a:p>
            <a:r>
              <a:rPr lang="lt-LT" dirty="0" smtClean="0"/>
              <a:t>D</a:t>
            </a:r>
            <a:r>
              <a:rPr lang="en-US" dirty="0" err="1" smtClean="0"/>
              <a:t>eploy</a:t>
            </a:r>
            <a:r>
              <a:rPr lang="en-US" dirty="0" smtClean="0"/>
              <a:t> </a:t>
            </a:r>
            <a:r>
              <a:rPr lang="en-US" dirty="0"/>
              <a:t>to </a:t>
            </a:r>
            <a:r>
              <a:rPr lang="lt-LT" dirty="0" smtClean="0"/>
              <a:t>different </a:t>
            </a:r>
            <a:r>
              <a:rPr lang="en-US" dirty="0" smtClean="0"/>
              <a:t>environments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D9C99-B3D7-4B24-883D-9DD83539431F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1" y="670120"/>
            <a:ext cx="1546970" cy="19373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557" y="2756407"/>
            <a:ext cx="3818909" cy="18022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4178" y="1002353"/>
            <a:ext cx="2613715" cy="133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575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sz="3200" dirty="0" smtClean="0"/>
              <a:t>Demo scenario</a:t>
            </a:r>
            <a:endParaRPr lang="en-US" sz="32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9309162"/>
              </p:ext>
            </p:extLst>
          </p:nvPr>
        </p:nvGraphicFramePr>
        <p:xfrm>
          <a:off x="380586" y="1009287"/>
          <a:ext cx="8613395" cy="31848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D9C99-B3D7-4B24-883D-9DD83539431F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1076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sz="3200" dirty="0" smtClean="0"/>
              <a:t>Tools needed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0586" y="1009287"/>
            <a:ext cx="8413370" cy="3591288"/>
          </a:xfrm>
        </p:spPr>
        <p:txBody>
          <a:bodyPr/>
          <a:lstStyle/>
          <a:p>
            <a:r>
              <a:rPr lang="lt-LT" dirty="0" smtClean="0"/>
              <a:t>Jenkins</a:t>
            </a:r>
          </a:p>
          <a:p>
            <a:r>
              <a:rPr lang="lt-LT" dirty="0" smtClean="0"/>
              <a:t>Apache Tomcat</a:t>
            </a:r>
          </a:p>
          <a:p>
            <a:r>
              <a:rPr lang="lt-LT" dirty="0" smtClean="0"/>
              <a:t>Version control</a:t>
            </a:r>
          </a:p>
          <a:p>
            <a:r>
              <a:rPr lang="lt-LT" dirty="0" smtClean="0"/>
              <a:t>Apache </a:t>
            </a:r>
            <a:r>
              <a:rPr lang="en-US" dirty="0" smtClean="0"/>
              <a:t>A</a:t>
            </a:r>
            <a:r>
              <a:rPr lang="lt-LT" dirty="0" smtClean="0"/>
              <a:t>NT</a:t>
            </a:r>
          </a:p>
          <a:p>
            <a:r>
              <a:rPr lang="en-US" dirty="0" smtClean="0"/>
              <a:t>PCT</a:t>
            </a:r>
            <a:r>
              <a:rPr lang="lt-LT" dirty="0"/>
              <a:t> (Progress Compile Tool)</a:t>
            </a:r>
          </a:p>
          <a:p>
            <a:r>
              <a:rPr lang="lt-LT" dirty="0" smtClean="0"/>
              <a:t>Unit testing framework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224" y="1002353"/>
            <a:ext cx="1202551" cy="3857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244" y="1837626"/>
            <a:ext cx="486897" cy="33595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224" y="2252721"/>
            <a:ext cx="483987" cy="29965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224" y="2685815"/>
            <a:ext cx="1138258" cy="33825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244" y="3129836"/>
            <a:ext cx="963161" cy="278810"/>
          </a:xfrm>
          <a:prstGeom prst="rect">
            <a:avLst/>
          </a:prstGeom>
        </p:spPr>
      </p:pic>
      <p:pic>
        <p:nvPicPr>
          <p:cNvPr id="3082" name="Picture 10" descr="http://tomcat.apache.org/images/tomcat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224" y="1493840"/>
            <a:ext cx="373876" cy="26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D9C99-B3D7-4B24-883D-9DD83539431F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7086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sz="3200" dirty="0" smtClean="0"/>
              <a:t>DEMO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t-LT" dirty="0" smtClean="0"/>
              <a:t>Let‘s see how it looks in 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D9C99-B3D7-4B24-883D-9DD83539431F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3074" name="Picture 2" descr="http://media.moddb.com/images/downloads/1/87/86682/bluedemobutt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0" y="1508673"/>
            <a:ext cx="2692418" cy="269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2092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What‘s next?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56580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sz="3200" dirty="0" smtClean="0"/>
              <a:t>What‘s next?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586" y="1009286"/>
            <a:ext cx="7864411" cy="4032535"/>
          </a:xfrm>
        </p:spPr>
        <p:txBody>
          <a:bodyPr/>
          <a:lstStyle/>
          <a:p>
            <a:r>
              <a:rPr lang="lt-LT" sz="2000" dirty="0"/>
              <a:t>Modify this setup to work for </a:t>
            </a:r>
            <a:r>
              <a:rPr lang="lt-LT" sz="2000" dirty="0" smtClean="0"/>
              <a:t>you</a:t>
            </a:r>
          </a:p>
          <a:p>
            <a:pPr lvl="1"/>
            <a:r>
              <a:rPr lang="lt-LT" sz="2000" dirty="0" smtClean="0"/>
              <a:t>This solution is very scalable: add what you need;</a:t>
            </a:r>
            <a:endParaRPr lang="lt-LT" sz="2000" dirty="0"/>
          </a:p>
          <a:p>
            <a:pPr lvl="1"/>
            <a:r>
              <a:rPr lang="lt-LT" sz="2000" dirty="0"/>
              <a:t>Database backup/restore for autotesting;</a:t>
            </a:r>
          </a:p>
          <a:p>
            <a:pPr lvl="1"/>
            <a:r>
              <a:rPr lang="lt-LT" sz="2000" dirty="0" smtClean="0"/>
              <a:t>Mock </a:t>
            </a:r>
            <a:r>
              <a:rPr lang="lt-LT" sz="2000" dirty="0"/>
              <a:t>outside services</a:t>
            </a:r>
            <a:r>
              <a:rPr lang="lt-LT" sz="2000" dirty="0" smtClean="0"/>
              <a:t>;</a:t>
            </a:r>
          </a:p>
          <a:p>
            <a:r>
              <a:rPr lang="lt-LT" sz="2000" dirty="0" smtClean="0"/>
              <a:t>Improve </a:t>
            </a:r>
            <a:r>
              <a:rPr lang="lt-LT" sz="2000" dirty="0"/>
              <a:t>process</a:t>
            </a:r>
          </a:p>
          <a:p>
            <a:pPr lvl="1"/>
            <a:r>
              <a:rPr lang="lt-LT" sz="2000" dirty="0"/>
              <a:t>Which classes to compile?</a:t>
            </a:r>
          </a:p>
          <a:p>
            <a:pPr lvl="1"/>
            <a:r>
              <a:rPr lang="lt-LT" sz="2000" dirty="0"/>
              <a:t>When to restart AppServer</a:t>
            </a:r>
            <a:r>
              <a:rPr lang="lt-LT" sz="2000" dirty="0" smtClean="0"/>
              <a:t>?</a:t>
            </a:r>
          </a:p>
          <a:p>
            <a:r>
              <a:rPr lang="en-US" sz="2000" dirty="0"/>
              <a:t>Maintain your setup;</a:t>
            </a:r>
          </a:p>
          <a:p>
            <a:r>
              <a:rPr lang="en-US" sz="2000" dirty="0"/>
              <a:t>Adhere to best practices</a:t>
            </a:r>
            <a:endParaRPr lang="lt-LT" sz="2000" dirty="0" smtClean="0"/>
          </a:p>
          <a:p>
            <a:pPr lvl="1"/>
            <a:endParaRPr lang="lt-LT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D9C99-B3D7-4B24-883D-9DD83539431F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7876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4176" y="43974"/>
            <a:ext cx="7806881" cy="481171"/>
          </a:xfrm>
        </p:spPr>
        <p:txBody>
          <a:bodyPr/>
          <a:lstStyle/>
          <a:p>
            <a:r>
              <a:rPr lang="en-US" dirty="0" smtClean="0"/>
              <a:t>About Baltic Amadeus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973DA2-181B-4F42-A80E-E27F2DBDBB4A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564" y="1106342"/>
            <a:ext cx="3996686" cy="266707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93767" y="709209"/>
            <a:ext cx="28055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2B6C5"/>
                </a:solidFill>
                <a:latin typeface="PF Din Text Cond Pro Light" panose="02000000000000000000" pitchFamily="2" charset="0"/>
                <a:ea typeface="+mj-ea"/>
                <a:cs typeface="+mj-cs"/>
              </a:rPr>
              <a:t>Over 27 years of Reliable IT solutions</a:t>
            </a:r>
            <a:endParaRPr lang="lt-LT" sz="1000" dirty="0">
              <a:solidFill>
                <a:srgbClr val="02B6C5"/>
              </a:solidFill>
              <a:latin typeface="PF Din Text Cond Pro Light" panose="02000000000000000000" pitchFamily="2" charset="0"/>
              <a:ea typeface="+mj-ea"/>
              <a:cs typeface="+mj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099564" y="706609"/>
            <a:ext cx="3482960" cy="338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2B6C5"/>
                </a:solidFill>
                <a:effectLst/>
                <a:uLnTx/>
                <a:uFillTx/>
                <a:latin typeface="PF Din Text Cond Pro Light" panose="02000000000000000000" pitchFamily="2" charset="0"/>
                <a:ea typeface="+mj-ea"/>
                <a:cs typeface="+mj-cs"/>
              </a:rPr>
              <a:t>Technologies</a:t>
            </a:r>
            <a:endParaRPr kumimoji="0" lang="lt-LT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3750350" y="658825"/>
            <a:ext cx="31003" cy="3209733"/>
          </a:xfrm>
          <a:prstGeom prst="line">
            <a:avLst/>
          </a:prstGeom>
          <a:noFill/>
          <a:ln w="9525" cap="flat" cmpd="sng" algn="ctr">
            <a:solidFill>
              <a:srgbClr val="005E77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493767" y="3699281"/>
            <a:ext cx="1197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2B6C5"/>
                </a:solidFill>
                <a:latin typeface="PF Din Text Cond Pro Light" panose="02000000000000000000" pitchFamily="2" charset="0"/>
                <a:ea typeface="+mj-ea"/>
                <a:cs typeface="+mj-cs"/>
              </a:rPr>
              <a:t>Main activities</a:t>
            </a:r>
            <a:endParaRPr lang="lt-LT" sz="1000" dirty="0">
              <a:solidFill>
                <a:srgbClr val="02B6C5"/>
              </a:solidFill>
              <a:latin typeface="PF Din Text Cond Pro Light" panose="02000000000000000000" pitchFamily="2" charset="0"/>
              <a:ea typeface="+mj-ea"/>
              <a:cs typeface="+mj-cs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663" y="4074795"/>
            <a:ext cx="582169" cy="86258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380141" y="4037835"/>
            <a:ext cx="5754950" cy="1120334"/>
            <a:chOff x="1380141" y="4037835"/>
            <a:chExt cx="5754950" cy="1120334"/>
          </a:xfrm>
        </p:grpSpPr>
        <p:pic>
          <p:nvPicPr>
            <p:cNvPr id="27" name="Picture 26"/>
            <p:cNvPicPr/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30" r="74002"/>
            <a:stretch/>
          </p:blipFill>
          <p:spPr>
            <a:xfrm>
              <a:off x="2099470" y="4037835"/>
              <a:ext cx="288926" cy="792866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0141" y="4074795"/>
              <a:ext cx="719329" cy="755906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7982" y="4074795"/>
              <a:ext cx="582169" cy="783338"/>
            </a:xfrm>
            <a:prstGeom prst="rect">
              <a:avLst/>
            </a:prstGeom>
          </p:spPr>
        </p:pic>
        <p:pic>
          <p:nvPicPr>
            <p:cNvPr id="41" name="Picture 40"/>
            <p:cNvPicPr/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30" r="74002"/>
            <a:stretch/>
          </p:blipFill>
          <p:spPr>
            <a:xfrm>
              <a:off x="3107725" y="4037835"/>
              <a:ext cx="288926" cy="792866"/>
            </a:xfrm>
            <a:prstGeom prst="rect">
              <a:avLst/>
            </a:prstGeom>
          </p:spPr>
        </p:pic>
        <p:pic>
          <p:nvPicPr>
            <p:cNvPr id="43" name="Picture 42"/>
            <p:cNvPicPr/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30" r="74002"/>
            <a:stretch/>
          </p:blipFill>
          <p:spPr>
            <a:xfrm>
              <a:off x="4062844" y="4037835"/>
              <a:ext cx="288926" cy="792866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5731" y="4070031"/>
              <a:ext cx="603505" cy="734569"/>
            </a:xfrm>
            <a:prstGeom prst="rect">
              <a:avLst/>
            </a:prstGeom>
          </p:spPr>
        </p:pic>
        <p:pic>
          <p:nvPicPr>
            <p:cNvPr id="45" name="Picture 44"/>
            <p:cNvPicPr/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30" r="74002"/>
            <a:stretch/>
          </p:blipFill>
          <p:spPr>
            <a:xfrm>
              <a:off x="5159672" y="4070031"/>
              <a:ext cx="288926" cy="792866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5069" y="4070031"/>
              <a:ext cx="783338" cy="1088138"/>
            </a:xfrm>
            <a:prstGeom prst="rect">
              <a:avLst/>
            </a:prstGeom>
          </p:spPr>
        </p:pic>
        <p:pic>
          <p:nvPicPr>
            <p:cNvPr id="47" name="Picture 46"/>
            <p:cNvPicPr/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30" r="74002"/>
            <a:stretch/>
          </p:blipFill>
          <p:spPr>
            <a:xfrm>
              <a:off x="6084878" y="4065267"/>
              <a:ext cx="288926" cy="792866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1753" y="4037835"/>
              <a:ext cx="783338" cy="1088138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821493" y="1172679"/>
            <a:ext cx="1899447" cy="2182023"/>
            <a:chOff x="844353" y="1172679"/>
            <a:chExt cx="1899447" cy="218202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423" y="1275356"/>
              <a:ext cx="724353" cy="986931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1734797" y="1172679"/>
              <a:ext cx="186415" cy="909934"/>
              <a:chOff x="1235678" y="1319347"/>
              <a:chExt cx="288926" cy="1310153"/>
            </a:xfrm>
          </p:grpSpPr>
          <p:pic>
            <p:nvPicPr>
              <p:cNvPr id="51" name="Picture 50"/>
              <p:cNvPicPr/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30" r="74002"/>
              <a:stretch/>
            </p:blipFill>
            <p:spPr>
              <a:xfrm>
                <a:off x="1235678" y="1319347"/>
                <a:ext cx="288926" cy="792866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/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30" r="74002"/>
              <a:stretch/>
            </p:blipFill>
            <p:spPr>
              <a:xfrm>
                <a:off x="1235678" y="1836634"/>
                <a:ext cx="288926" cy="792866"/>
              </a:xfrm>
              <a:prstGeom prst="rect">
                <a:avLst/>
              </a:prstGeom>
            </p:spPr>
          </p:pic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317" y="1251265"/>
              <a:ext cx="717271" cy="97728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943" y="2368325"/>
              <a:ext cx="722892" cy="98494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9177" y="2381316"/>
              <a:ext cx="714411" cy="973386"/>
            </a:xfrm>
            <a:prstGeom prst="rect">
              <a:avLst/>
            </a:prstGeom>
          </p:spPr>
        </p:pic>
        <p:grpSp>
          <p:nvGrpSpPr>
            <p:cNvPr id="57" name="Group 56"/>
            <p:cNvGrpSpPr/>
            <p:nvPr/>
          </p:nvGrpSpPr>
          <p:grpSpPr>
            <a:xfrm>
              <a:off x="1734797" y="2442168"/>
              <a:ext cx="186415" cy="909934"/>
              <a:chOff x="1235678" y="1319347"/>
              <a:chExt cx="288926" cy="1310153"/>
            </a:xfrm>
          </p:grpSpPr>
          <p:pic>
            <p:nvPicPr>
              <p:cNvPr id="58" name="Picture 57"/>
              <p:cNvPicPr/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30" r="74002"/>
              <a:stretch/>
            </p:blipFill>
            <p:spPr>
              <a:xfrm>
                <a:off x="1235678" y="1319347"/>
                <a:ext cx="288926" cy="792866"/>
              </a:xfrm>
              <a:prstGeom prst="rect">
                <a:avLst/>
              </a:prstGeom>
            </p:spPr>
          </p:pic>
          <p:pic>
            <p:nvPicPr>
              <p:cNvPr id="59" name="Picture 58"/>
              <p:cNvPicPr/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30" r="74002"/>
              <a:stretch/>
            </p:blipFill>
            <p:spPr>
              <a:xfrm>
                <a:off x="1235678" y="1836634"/>
                <a:ext cx="288926" cy="792866"/>
              </a:xfrm>
              <a:prstGeom prst="rect">
                <a:avLst/>
              </a:prstGeom>
            </p:spPr>
          </p:pic>
        </p:grpSp>
        <p:grpSp>
          <p:nvGrpSpPr>
            <p:cNvPr id="66" name="Group 65"/>
            <p:cNvGrpSpPr/>
            <p:nvPr/>
          </p:nvGrpSpPr>
          <p:grpSpPr>
            <a:xfrm rot="5400000">
              <a:off x="2195625" y="1762527"/>
              <a:ext cx="186415" cy="909934"/>
              <a:chOff x="1235678" y="1319347"/>
              <a:chExt cx="288926" cy="1310153"/>
            </a:xfrm>
          </p:grpSpPr>
          <p:pic>
            <p:nvPicPr>
              <p:cNvPr id="67" name="Picture 66"/>
              <p:cNvPicPr/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30" r="74002"/>
              <a:stretch/>
            </p:blipFill>
            <p:spPr>
              <a:xfrm>
                <a:off x="1235678" y="1319347"/>
                <a:ext cx="288926" cy="792866"/>
              </a:xfrm>
              <a:prstGeom prst="rect">
                <a:avLst/>
              </a:prstGeom>
            </p:spPr>
          </p:pic>
          <p:pic>
            <p:nvPicPr>
              <p:cNvPr id="68" name="Picture 67"/>
              <p:cNvPicPr/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30" r="74002"/>
              <a:stretch/>
            </p:blipFill>
            <p:spPr>
              <a:xfrm>
                <a:off x="1235678" y="1836634"/>
                <a:ext cx="288926" cy="792866"/>
              </a:xfrm>
              <a:prstGeom prst="rect">
                <a:avLst/>
              </a:prstGeom>
            </p:spPr>
          </p:pic>
        </p:grpSp>
        <p:grpSp>
          <p:nvGrpSpPr>
            <p:cNvPr id="69" name="Group 68"/>
            <p:cNvGrpSpPr/>
            <p:nvPr/>
          </p:nvGrpSpPr>
          <p:grpSpPr>
            <a:xfrm rot="5400000">
              <a:off x="1206112" y="1762658"/>
              <a:ext cx="186415" cy="909934"/>
              <a:chOff x="1235678" y="1319347"/>
              <a:chExt cx="288926" cy="1310153"/>
            </a:xfrm>
          </p:grpSpPr>
          <p:pic>
            <p:nvPicPr>
              <p:cNvPr id="70" name="Picture 69"/>
              <p:cNvPicPr/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30" r="74002"/>
              <a:stretch/>
            </p:blipFill>
            <p:spPr>
              <a:xfrm>
                <a:off x="1235678" y="1319347"/>
                <a:ext cx="288926" cy="792866"/>
              </a:xfrm>
              <a:prstGeom prst="rect">
                <a:avLst/>
              </a:prstGeom>
            </p:spPr>
          </p:pic>
          <p:pic>
            <p:nvPicPr>
              <p:cNvPr id="71" name="Picture 70"/>
              <p:cNvPicPr/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30" r="74002"/>
              <a:stretch/>
            </p:blipFill>
            <p:spPr>
              <a:xfrm>
                <a:off x="1235678" y="1836634"/>
                <a:ext cx="288926" cy="79286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161037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973DA2-181B-4F42-A80E-E27F2DBDBB4A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917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60205" y="3804411"/>
            <a:ext cx="53894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Make PROGRESS &amp; #</a:t>
            </a:r>
            <a:r>
              <a:rPr lang="en-US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enjoyIT</a:t>
            </a:r>
            <a:endParaRPr 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8922" y="76816"/>
            <a:ext cx="88193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Link to instruction: </a:t>
            </a:r>
            <a:r>
              <a:rPr 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https://github.com/BalticAmadeus/EmeaPug2015</a:t>
            </a:r>
            <a:endParaRPr lang="en-US" sz="1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r>
              <a:rPr 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Contact for question:  </a:t>
            </a:r>
            <a:r>
              <a:rPr lang="en-US" sz="28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e.sulcas@ba.lt</a:t>
            </a:r>
            <a:r>
              <a:rPr 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671299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sz="3200" dirty="0" smtClean="0"/>
              <a:t>Agenda</a:t>
            </a:r>
            <a:endParaRPr lang="lt-LT" sz="3200" dirty="0"/>
          </a:p>
        </p:txBody>
      </p:sp>
      <p:sp>
        <p:nvSpPr>
          <p:cNvPr id="11" name="Text Placeholder 10"/>
          <p:cNvSpPr>
            <a:spLocks noGrp="1"/>
          </p:cNvSpPr>
          <p:nvPr>
            <p:ph idx="1"/>
          </p:nvPr>
        </p:nvSpPr>
        <p:spPr>
          <a:xfrm>
            <a:off x="380587" y="1009287"/>
            <a:ext cx="5205826" cy="3819022"/>
          </a:xfrm>
        </p:spPr>
        <p:txBody>
          <a:bodyPr anchor="ctr"/>
          <a:lstStyle/>
          <a:p>
            <a:r>
              <a:rPr lang="lt-LT" sz="2800" dirty="0" smtClean="0"/>
              <a:t>Introduction to Continuous Integration</a:t>
            </a:r>
          </a:p>
          <a:p>
            <a:r>
              <a:rPr lang="lt-LT" sz="2800" dirty="0" smtClean="0"/>
              <a:t>Demo: do it yourself</a:t>
            </a:r>
            <a:endParaRPr lang="lt-LT" sz="2800" dirty="0"/>
          </a:p>
          <a:p>
            <a:r>
              <a:rPr lang="lt-LT" sz="2800" dirty="0" smtClean="0"/>
              <a:t>What‘s next?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D9C99-B3D7-4B24-883D-9DD83539431F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8788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90145" y="760920"/>
            <a:ext cx="6174949" cy="1875124"/>
          </a:xfrm>
        </p:spPr>
        <p:txBody>
          <a:bodyPr/>
          <a:lstStyle/>
          <a:p>
            <a:r>
              <a:rPr lang="lt-LT" sz="6000" dirty="0"/>
              <a:t>Introduction to </a:t>
            </a:r>
            <a:r>
              <a:rPr lang="lt-LT" sz="6000" dirty="0" smtClean="0"/>
              <a:t/>
            </a:r>
            <a:br>
              <a:rPr lang="lt-LT" sz="6000" dirty="0" smtClean="0"/>
            </a:br>
            <a:r>
              <a:rPr lang="lt-LT" sz="6000" dirty="0" smtClean="0"/>
              <a:t>Continuous </a:t>
            </a:r>
            <a:r>
              <a:rPr lang="lt-LT" sz="6000" dirty="0"/>
              <a:t>Integration</a:t>
            </a:r>
          </a:p>
        </p:txBody>
      </p:sp>
    </p:spTree>
    <p:extLst>
      <p:ext uri="{BB962C8B-B14F-4D97-AF65-F5344CB8AC3E}">
        <p14:creationId xmlns:p14="http://schemas.microsoft.com/office/powerpoint/2010/main" val="404786281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sz="3200" dirty="0"/>
              <a:t>Continuous </a:t>
            </a:r>
            <a:r>
              <a:rPr lang="lt-LT" sz="3200" dirty="0" smtClean="0"/>
              <a:t>Integration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586" y="1009286"/>
            <a:ext cx="7864411" cy="3757255"/>
          </a:xfrm>
        </p:spPr>
        <p:txBody>
          <a:bodyPr/>
          <a:lstStyle/>
          <a:p>
            <a:r>
              <a:rPr lang="lt-LT" dirty="0"/>
              <a:t>Introduced as part of XP, now used more </a:t>
            </a:r>
            <a:r>
              <a:rPr lang="lt-LT" dirty="0" smtClean="0"/>
              <a:t>widely;</a:t>
            </a:r>
          </a:p>
          <a:p>
            <a:r>
              <a:rPr lang="lt-LT" dirty="0" smtClean="0"/>
              <a:t>Intended to notice potential problems ASAP;</a:t>
            </a:r>
          </a:p>
          <a:p>
            <a:r>
              <a:rPr lang="lt-LT" dirty="0" smtClean="0"/>
              <a:t>Merge </a:t>
            </a:r>
            <a:r>
              <a:rPr lang="en-US" dirty="0"/>
              <a:t>all developer working copies to a shared </a:t>
            </a:r>
            <a:r>
              <a:rPr lang="en-US" dirty="0" smtClean="0"/>
              <a:t>mainline</a:t>
            </a:r>
            <a:r>
              <a:rPr lang="lt-LT" dirty="0" smtClean="0"/>
              <a:t>;</a:t>
            </a:r>
          </a:p>
          <a:p>
            <a:r>
              <a:rPr lang="lt-LT" dirty="0" smtClean="0"/>
              <a:t>Automated builds and tests for every commit.</a:t>
            </a:r>
          </a:p>
          <a:p>
            <a:endParaRPr lang="lt-LT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D9C99-B3D7-4B24-883D-9DD83539431F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5" name="Picture 2" descr="https://www.jetbrains.com/teamcity/features/screenshots/81/continuousDeploym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961" y="2872227"/>
            <a:ext cx="5647032" cy="164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801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984" y="1860902"/>
            <a:ext cx="7369451" cy="481171"/>
          </a:xfrm>
        </p:spPr>
        <p:txBody>
          <a:bodyPr/>
          <a:lstStyle/>
          <a:p>
            <a:pPr algn="ctr"/>
            <a:r>
              <a:rPr lang="lt-LT" sz="4000" dirty="0"/>
              <a:t>Why do we need Continuous </a:t>
            </a:r>
            <a:r>
              <a:rPr lang="lt-LT" sz="4000" dirty="0" smtClean="0"/>
              <a:t>Integration?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D9C99-B3D7-4B24-883D-9DD83539431F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9389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sz="3200" dirty="0" smtClean="0"/>
              <a:t>Bugs become more expensive over time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lt-LT" dirty="0" smtClean="0"/>
          </a:p>
          <a:p>
            <a:r>
              <a:rPr lang="lt-LT" sz="1800" dirty="0"/>
              <a:t>Why do we need Continuous Integration?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D9C99-B3D7-4B24-883D-9DD83539431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80587" y="1650206"/>
            <a:ext cx="5069556" cy="2035969"/>
          </a:xfrm>
          <a:prstGeom prst="rect">
            <a:avLst/>
          </a:prstGeom>
        </p:spPr>
        <p:txBody>
          <a:bodyPr anchor="t"/>
          <a:lstStyle>
            <a:lvl1pPr marL="0" indent="0" algn="l" defTabSz="815918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718" kern="1200">
                <a:solidFill>
                  <a:srgbClr val="02B6C5"/>
                </a:solidFill>
                <a:latin typeface="PF Din Text Cond Pro Light" panose="02000000000000000000" pitchFamily="2" charset="0"/>
                <a:ea typeface="+mn-ea"/>
                <a:cs typeface="+mn-cs"/>
              </a:defRPr>
            </a:lvl1pPr>
            <a:lvl2pPr marL="408115" indent="0" algn="l" defTabSz="815918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6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6231" indent="0" algn="l" defTabSz="815918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6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24346" indent="0" algn="l" defTabSz="815918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32462" indent="0" algn="l" defTabSz="815918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40577" indent="0" algn="l" defTabSz="816231" rtl="0" eaLnBrk="1" latinLnBrk="0" hangingPunct="1">
              <a:spcBef>
                <a:spcPct val="20000"/>
              </a:spcBef>
              <a:buFont typeface="Arial" pitchFamily="34" charset="0"/>
              <a:buNone/>
              <a:defRPr sz="12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448692" indent="0" algn="l" defTabSz="816231" rtl="0" eaLnBrk="1" latinLnBrk="0" hangingPunct="1">
              <a:spcBef>
                <a:spcPct val="20000"/>
              </a:spcBef>
              <a:buFont typeface="Arial" pitchFamily="34" charset="0"/>
              <a:buNone/>
              <a:defRPr sz="12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856809" indent="0" algn="l" defTabSz="816231" rtl="0" eaLnBrk="1" latinLnBrk="0" hangingPunct="1">
              <a:spcBef>
                <a:spcPct val="20000"/>
              </a:spcBef>
              <a:buFont typeface="Arial" pitchFamily="34" charset="0"/>
              <a:buNone/>
              <a:defRPr sz="12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264925" indent="0" algn="l" defTabSz="816231" rtl="0" eaLnBrk="1" latinLnBrk="0" hangingPunct="1">
              <a:spcBef>
                <a:spcPct val="20000"/>
              </a:spcBef>
              <a:buFont typeface="Arial" pitchFamily="34" charset="0"/>
              <a:buNone/>
              <a:defRPr sz="12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040" indent="-305040">
              <a:buFont typeface="Arial" panose="020B0604020202020204" pitchFamily="34" charset="0"/>
              <a:buChar char="•"/>
            </a:pPr>
            <a:r>
              <a:rPr lang="lt-LT" sz="2187" dirty="0" smtClean="0">
                <a:solidFill>
                  <a:schemeClr val="tx1"/>
                </a:solidFill>
              </a:rPr>
              <a:t>Fix problems ASAP;</a:t>
            </a:r>
          </a:p>
          <a:p>
            <a:pPr marL="305040" indent="-305040">
              <a:buFont typeface="Arial" panose="020B0604020202020204" pitchFamily="34" charset="0"/>
              <a:buChar char="•"/>
            </a:pPr>
            <a:r>
              <a:rPr lang="lt-LT" sz="2187" dirty="0" smtClean="0">
                <a:solidFill>
                  <a:schemeClr val="tx1"/>
                </a:solidFill>
              </a:rPr>
              <a:t>Save time;</a:t>
            </a:r>
          </a:p>
          <a:p>
            <a:pPr marL="305040" indent="-305040">
              <a:buFont typeface="Arial" panose="020B0604020202020204" pitchFamily="34" charset="0"/>
              <a:buChar char="•"/>
            </a:pPr>
            <a:r>
              <a:rPr lang="lt-LT" sz="2187" dirty="0" smtClean="0">
                <a:solidFill>
                  <a:schemeClr val="tx1"/>
                </a:solidFill>
              </a:rPr>
              <a:t>Avoid problems in production.</a:t>
            </a:r>
          </a:p>
          <a:p>
            <a:pPr marL="305040" indent="-305040">
              <a:buFont typeface="Arial" panose="020B0604020202020204" pitchFamily="34" charset="0"/>
              <a:buChar char="•"/>
            </a:pPr>
            <a:endParaRPr lang="lt-LT" sz="2187" dirty="0" smtClean="0">
              <a:solidFill>
                <a:schemeClr val="tx1"/>
              </a:solidFill>
            </a:endParaRPr>
          </a:p>
          <a:p>
            <a:pPr marL="305040" indent="-305040">
              <a:buFont typeface="Arial" panose="020B0604020202020204" pitchFamily="34" charset="0"/>
              <a:buChar char="•"/>
            </a:pPr>
            <a:endParaRPr lang="lt-LT" sz="2187" dirty="0">
              <a:solidFill>
                <a:schemeClr val="tx1"/>
              </a:solidFill>
            </a:endParaRPr>
          </a:p>
          <a:p>
            <a:endParaRPr lang="lt-LT" dirty="0" smtClean="0"/>
          </a:p>
          <a:p>
            <a:endParaRPr lang="en-US" dirty="0"/>
          </a:p>
        </p:txBody>
      </p:sp>
      <p:pic>
        <p:nvPicPr>
          <p:cNvPr id="1026" name="Picture 2" descr="http://2.bp.blogspot.com/-uLSkF0sL5qQ/UcHyIMe7D7I/AAAAAAAAJeA/E-aMajqT7jA/s1600/Bug-hunting-microsof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611" y="1650206"/>
            <a:ext cx="2314037" cy="2267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4630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sz="3200" dirty="0" smtClean="0"/>
              <a:t>Shared development environment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lt-LT" dirty="0" smtClean="0"/>
          </a:p>
          <a:p>
            <a:r>
              <a:rPr lang="lt-LT" sz="1800" dirty="0"/>
              <a:t>Why do we need Continuous Integration?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D9C99-B3D7-4B24-883D-9DD83539431F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80586" y="1650206"/>
            <a:ext cx="5530095" cy="2035969"/>
          </a:xfrm>
          <a:prstGeom prst="rect">
            <a:avLst/>
          </a:prstGeom>
        </p:spPr>
        <p:txBody>
          <a:bodyPr anchor="t"/>
          <a:lstStyle>
            <a:lvl1pPr marL="0" indent="0" algn="l" defTabSz="815918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718" kern="1200">
                <a:solidFill>
                  <a:srgbClr val="02B6C5"/>
                </a:solidFill>
                <a:latin typeface="PF Din Text Cond Pro Light" panose="02000000000000000000" pitchFamily="2" charset="0"/>
                <a:ea typeface="+mn-ea"/>
                <a:cs typeface="+mn-cs"/>
              </a:defRPr>
            </a:lvl1pPr>
            <a:lvl2pPr marL="408115" indent="0" algn="l" defTabSz="815918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6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6231" indent="0" algn="l" defTabSz="815918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6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24346" indent="0" algn="l" defTabSz="815918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32462" indent="0" algn="l" defTabSz="815918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40577" indent="0" algn="l" defTabSz="816231" rtl="0" eaLnBrk="1" latinLnBrk="0" hangingPunct="1">
              <a:spcBef>
                <a:spcPct val="20000"/>
              </a:spcBef>
              <a:buFont typeface="Arial" pitchFamily="34" charset="0"/>
              <a:buNone/>
              <a:defRPr sz="12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448692" indent="0" algn="l" defTabSz="816231" rtl="0" eaLnBrk="1" latinLnBrk="0" hangingPunct="1">
              <a:spcBef>
                <a:spcPct val="20000"/>
              </a:spcBef>
              <a:buFont typeface="Arial" pitchFamily="34" charset="0"/>
              <a:buNone/>
              <a:defRPr sz="12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856809" indent="0" algn="l" defTabSz="816231" rtl="0" eaLnBrk="1" latinLnBrk="0" hangingPunct="1">
              <a:spcBef>
                <a:spcPct val="20000"/>
              </a:spcBef>
              <a:buFont typeface="Arial" pitchFamily="34" charset="0"/>
              <a:buNone/>
              <a:defRPr sz="12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264925" indent="0" algn="l" defTabSz="816231" rtl="0" eaLnBrk="1" latinLnBrk="0" hangingPunct="1">
              <a:spcBef>
                <a:spcPct val="20000"/>
              </a:spcBef>
              <a:buFont typeface="Arial" pitchFamily="34" charset="0"/>
              <a:buNone/>
              <a:defRPr sz="12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040" indent="-305040">
              <a:buFont typeface="Arial" panose="020B0604020202020204" pitchFamily="34" charset="0"/>
              <a:buChar char="•"/>
            </a:pPr>
            <a:r>
              <a:rPr lang="en-US" sz="2187" i="1" dirty="0">
                <a:solidFill>
                  <a:schemeClr val="tx1"/>
                </a:solidFill>
              </a:rPr>
              <a:t>„But it works on my machine...“ </a:t>
            </a:r>
            <a:r>
              <a:rPr lang="en-US" sz="2187" dirty="0">
                <a:solidFill>
                  <a:schemeClr val="tx1"/>
                </a:solidFill>
              </a:rPr>
              <a:t>– every developer ever;</a:t>
            </a:r>
          </a:p>
          <a:p>
            <a:pPr marL="305040" indent="-305040">
              <a:buFont typeface="Arial" panose="020B0604020202020204" pitchFamily="34" charset="0"/>
              <a:buChar char="•"/>
            </a:pPr>
            <a:r>
              <a:rPr lang="lt-LT" sz="2187" dirty="0" smtClean="0">
                <a:solidFill>
                  <a:schemeClr val="tx1"/>
                </a:solidFill>
              </a:rPr>
              <a:t>Test code on environment similar to production;</a:t>
            </a:r>
          </a:p>
          <a:p>
            <a:pPr marL="305040" indent="-305040">
              <a:buFont typeface="Arial" panose="020B0604020202020204" pitchFamily="34" charset="0"/>
              <a:buChar char="•"/>
            </a:pPr>
            <a:r>
              <a:rPr lang="lt-LT" sz="2187" dirty="0" smtClean="0">
                <a:solidFill>
                  <a:schemeClr val="tx1"/>
                </a:solidFill>
              </a:rPr>
              <a:t>Maintain the same environment with testers and managers.</a:t>
            </a:r>
          </a:p>
          <a:p>
            <a:pPr marL="305040" indent="-305040">
              <a:buFont typeface="Arial" panose="020B0604020202020204" pitchFamily="34" charset="0"/>
              <a:buChar char="•"/>
            </a:pPr>
            <a:endParaRPr lang="lt-LT" sz="2187" dirty="0" smtClean="0">
              <a:solidFill>
                <a:schemeClr val="tx1"/>
              </a:solidFill>
            </a:endParaRPr>
          </a:p>
          <a:p>
            <a:pPr marL="305040" indent="-305040">
              <a:buFont typeface="Arial" panose="020B0604020202020204" pitchFamily="34" charset="0"/>
              <a:buChar char="•"/>
            </a:pPr>
            <a:endParaRPr lang="lt-LT" sz="2187" dirty="0">
              <a:solidFill>
                <a:schemeClr val="tx1"/>
              </a:solidFill>
            </a:endParaRPr>
          </a:p>
          <a:p>
            <a:endParaRPr lang="lt-LT" dirty="0" smtClean="0"/>
          </a:p>
          <a:p>
            <a:endParaRPr lang="en-US" dirty="0"/>
          </a:p>
        </p:txBody>
      </p:sp>
      <p:pic>
        <p:nvPicPr>
          <p:cNvPr id="8" name="Picture 2" descr="http://notebookcomputers123.com/wp-content/uploads/2009/03/micro-computers-300x27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013" y="1152855"/>
            <a:ext cx="1913635" cy="174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inblog.blob.core.windows.net/win/sites/2/2014/01/clip_5F00_image004_5F00_36AA697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82" y="2994274"/>
            <a:ext cx="2229966" cy="166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8969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sz="3200" dirty="0" smtClean="0"/>
              <a:t>Simple deployment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lt-LT" dirty="0" smtClean="0"/>
          </a:p>
          <a:p>
            <a:r>
              <a:rPr lang="lt-LT" sz="1800" dirty="0"/>
              <a:t>Why do we need Continuous Integration?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D9C99-B3D7-4B24-883D-9DD83539431F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80587" y="1650206"/>
            <a:ext cx="5427282" cy="2035969"/>
          </a:xfrm>
          <a:prstGeom prst="rect">
            <a:avLst/>
          </a:prstGeom>
        </p:spPr>
        <p:txBody>
          <a:bodyPr anchor="t"/>
          <a:lstStyle>
            <a:lvl1pPr marL="0" indent="0" algn="l" defTabSz="815918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718" kern="1200">
                <a:solidFill>
                  <a:srgbClr val="02B6C5"/>
                </a:solidFill>
                <a:latin typeface="PF Din Text Cond Pro Light" panose="02000000000000000000" pitchFamily="2" charset="0"/>
                <a:ea typeface="+mn-ea"/>
                <a:cs typeface="+mn-cs"/>
              </a:defRPr>
            </a:lvl1pPr>
            <a:lvl2pPr marL="408115" indent="0" algn="l" defTabSz="815918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6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6231" indent="0" algn="l" defTabSz="815918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6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24346" indent="0" algn="l" defTabSz="815918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32462" indent="0" algn="l" defTabSz="815918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40577" indent="0" algn="l" defTabSz="816231" rtl="0" eaLnBrk="1" latinLnBrk="0" hangingPunct="1">
              <a:spcBef>
                <a:spcPct val="20000"/>
              </a:spcBef>
              <a:buFont typeface="Arial" pitchFamily="34" charset="0"/>
              <a:buNone/>
              <a:defRPr sz="12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448692" indent="0" algn="l" defTabSz="816231" rtl="0" eaLnBrk="1" latinLnBrk="0" hangingPunct="1">
              <a:spcBef>
                <a:spcPct val="20000"/>
              </a:spcBef>
              <a:buFont typeface="Arial" pitchFamily="34" charset="0"/>
              <a:buNone/>
              <a:defRPr sz="12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856809" indent="0" algn="l" defTabSz="816231" rtl="0" eaLnBrk="1" latinLnBrk="0" hangingPunct="1">
              <a:spcBef>
                <a:spcPct val="20000"/>
              </a:spcBef>
              <a:buFont typeface="Arial" pitchFamily="34" charset="0"/>
              <a:buNone/>
              <a:defRPr sz="12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264925" indent="0" algn="l" defTabSz="816231" rtl="0" eaLnBrk="1" latinLnBrk="0" hangingPunct="1">
              <a:spcBef>
                <a:spcPct val="20000"/>
              </a:spcBef>
              <a:buFont typeface="Arial" pitchFamily="34" charset="0"/>
              <a:buNone/>
              <a:defRPr sz="12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040" indent="-305040">
              <a:buFont typeface="Arial" panose="020B0604020202020204" pitchFamily="34" charset="0"/>
              <a:buChar char="•"/>
            </a:pPr>
            <a:r>
              <a:rPr lang="en-US" sz="2187" dirty="0">
                <a:solidFill>
                  <a:schemeClr val="tx1"/>
                </a:solidFill>
              </a:rPr>
              <a:t>Deploy to different environments with one click</a:t>
            </a:r>
            <a:r>
              <a:rPr lang="en-US" sz="2187" dirty="0" smtClean="0">
                <a:solidFill>
                  <a:schemeClr val="tx1"/>
                </a:solidFill>
              </a:rPr>
              <a:t>;</a:t>
            </a:r>
            <a:endParaRPr lang="lt-LT" sz="2187" dirty="0" smtClean="0">
              <a:solidFill>
                <a:schemeClr val="tx1"/>
              </a:solidFill>
            </a:endParaRPr>
          </a:p>
          <a:p>
            <a:pPr marL="305040" indent="-305040">
              <a:buFont typeface="Arial" panose="020B0604020202020204" pitchFamily="34" charset="0"/>
              <a:buChar char="•"/>
            </a:pPr>
            <a:r>
              <a:rPr lang="lt-LT" sz="2187" dirty="0" smtClean="0">
                <a:solidFill>
                  <a:schemeClr val="tx1"/>
                </a:solidFill>
              </a:rPr>
              <a:t>Maintain as many environments as needed;</a:t>
            </a:r>
          </a:p>
          <a:p>
            <a:pPr marL="305040" indent="-305040">
              <a:buFont typeface="Arial" panose="020B0604020202020204" pitchFamily="34" charset="0"/>
              <a:buChar char="•"/>
            </a:pPr>
            <a:r>
              <a:rPr lang="lt-LT" sz="2187" dirty="0" smtClean="0">
                <a:solidFill>
                  <a:schemeClr val="tx1"/>
                </a:solidFill>
              </a:rPr>
              <a:t>If all works well – deploy to production with one click.</a:t>
            </a:r>
            <a:endParaRPr lang="en-US" sz="2187" dirty="0">
              <a:solidFill>
                <a:schemeClr val="tx1"/>
              </a:solidFill>
            </a:endParaRPr>
          </a:p>
          <a:p>
            <a:pPr marL="305040" indent="-305040">
              <a:buFont typeface="Arial" panose="020B0604020202020204" pitchFamily="34" charset="0"/>
              <a:buChar char="•"/>
            </a:pPr>
            <a:endParaRPr lang="lt-LT" sz="2187" dirty="0" smtClean="0">
              <a:solidFill>
                <a:schemeClr val="tx1"/>
              </a:solidFill>
            </a:endParaRPr>
          </a:p>
          <a:p>
            <a:pPr marL="305040" indent="-305040">
              <a:buFont typeface="Arial" panose="020B0604020202020204" pitchFamily="34" charset="0"/>
              <a:buChar char="•"/>
            </a:pPr>
            <a:endParaRPr lang="lt-LT" sz="2187" dirty="0">
              <a:solidFill>
                <a:schemeClr val="tx1"/>
              </a:solidFill>
            </a:endParaRPr>
          </a:p>
          <a:p>
            <a:endParaRPr lang="lt-LT" dirty="0" smtClean="0"/>
          </a:p>
          <a:p>
            <a:endParaRPr lang="en-US" dirty="0"/>
          </a:p>
        </p:txBody>
      </p:sp>
      <p:pic>
        <p:nvPicPr>
          <p:cNvPr id="10" name="Picture 4" descr="http://sd.keepcalm-o-matic.co.uk/i/keep-calm-and-deploy-to-production-1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324" y="1087517"/>
            <a:ext cx="2997632" cy="319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8603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palvos">
      <a:dk1>
        <a:srgbClr val="262626"/>
      </a:dk1>
      <a:lt1>
        <a:srgbClr val="FFFFFF"/>
      </a:lt1>
      <a:dk2>
        <a:srgbClr val="02B6C5"/>
      </a:dk2>
      <a:lt2>
        <a:srgbClr val="FFFFFF"/>
      </a:lt2>
      <a:accent1>
        <a:srgbClr val="005E77"/>
      </a:accent1>
      <a:accent2>
        <a:srgbClr val="CC4320"/>
      </a:accent2>
      <a:accent3>
        <a:srgbClr val="02B6C5"/>
      </a:accent3>
      <a:accent4>
        <a:srgbClr val="0486C0"/>
      </a:accent4>
      <a:accent5>
        <a:srgbClr val="4E62C4"/>
      </a:accent5>
      <a:accent6>
        <a:srgbClr val="FF8C4E"/>
      </a:accent6>
      <a:hlink>
        <a:srgbClr val="005E77"/>
      </a:hlink>
      <a:folHlink>
        <a:srgbClr val="5C5C5C"/>
      </a:folHlink>
    </a:clrScheme>
    <a:fontScheme name="PF Din">
      <a:majorFont>
        <a:latin typeface="PF Din Text Cond Pro Light"/>
        <a:ea typeface=""/>
        <a:cs typeface=""/>
      </a:majorFont>
      <a:minorFont>
        <a:latin typeface="PF Din Text Cond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2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A white blue" id="{85F00F70-112D-4CE1-93B0-C752D9C7CFB9}" vid="{0FACA937-B5EB-48A0-9BEA-FD3AC0B90B76}"/>
    </a:ext>
  </a:extLst>
</a:theme>
</file>

<file path=ppt/theme/theme2.xml><?xml version="1.0" encoding="utf-8"?>
<a:theme xmlns:a="http://schemas.openxmlformats.org/drawingml/2006/main" name="3_Office Theme">
  <a:themeElements>
    <a:clrScheme name="Spalvos">
      <a:dk1>
        <a:srgbClr val="262626"/>
      </a:dk1>
      <a:lt1>
        <a:srgbClr val="FFFFFF"/>
      </a:lt1>
      <a:dk2>
        <a:srgbClr val="02B6C5"/>
      </a:dk2>
      <a:lt2>
        <a:srgbClr val="FFFFFF"/>
      </a:lt2>
      <a:accent1>
        <a:srgbClr val="005E77"/>
      </a:accent1>
      <a:accent2>
        <a:srgbClr val="CC4320"/>
      </a:accent2>
      <a:accent3>
        <a:srgbClr val="02B6C5"/>
      </a:accent3>
      <a:accent4>
        <a:srgbClr val="0486C0"/>
      </a:accent4>
      <a:accent5>
        <a:srgbClr val="4E62C4"/>
      </a:accent5>
      <a:accent6>
        <a:srgbClr val="FF8C4E"/>
      </a:accent6>
      <a:hlink>
        <a:srgbClr val="005E77"/>
      </a:hlink>
      <a:folHlink>
        <a:srgbClr val="5C5C5C"/>
      </a:folHlink>
    </a:clrScheme>
    <a:fontScheme name="Custom 1">
      <a:majorFont>
        <a:latin typeface="PF Din Text Comp Pro"/>
        <a:ea typeface=""/>
        <a:cs typeface=""/>
      </a:majorFont>
      <a:minorFont>
        <a:latin typeface="Myria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 white blue" id="{85F00F70-112D-4CE1-93B0-C752D9C7CFB9}" vid="{0FACA937-B5EB-48A0-9BEA-FD3AC0B90B7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BA white blue</Template>
  <TotalTime>6826</TotalTime>
  <Words>605</Words>
  <Application>Microsoft Office PowerPoint</Application>
  <PresentationFormat>On-screen Show (16:9)</PresentationFormat>
  <Paragraphs>134</Paragraphs>
  <Slides>20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PF Din Text Cond Pro Light</vt:lpstr>
      <vt:lpstr>Office Theme</vt:lpstr>
      <vt:lpstr>3_Office Theme</vt:lpstr>
      <vt:lpstr>Continuous Integration Make your development life simpler</vt:lpstr>
      <vt:lpstr>About Baltic Amadeus</vt:lpstr>
      <vt:lpstr>Agenda</vt:lpstr>
      <vt:lpstr>Introduction to  Continuous Integration</vt:lpstr>
      <vt:lpstr>Continuous Integration methodology</vt:lpstr>
      <vt:lpstr>Why do we need Continuous Integration?</vt:lpstr>
      <vt:lpstr>Bugs become more expensive over time</vt:lpstr>
      <vt:lpstr>Shared development environment</vt:lpstr>
      <vt:lpstr>Simple deployment</vt:lpstr>
      <vt:lpstr>Track system health</vt:lpstr>
      <vt:lpstr>Continuous Integration: best practices </vt:lpstr>
      <vt:lpstr>Continuous Integration: best practices</vt:lpstr>
      <vt:lpstr>Do it yourself: DEMO</vt:lpstr>
      <vt:lpstr>Our scenario</vt:lpstr>
      <vt:lpstr>Demo scenario</vt:lpstr>
      <vt:lpstr>Tools needed</vt:lpstr>
      <vt:lpstr>DEMO</vt:lpstr>
      <vt:lpstr>What‘s next?</vt:lpstr>
      <vt:lpstr>What‘s next?</vt:lpstr>
      <vt:lpstr>PowerPoint Presentation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Kristijonas Telksnys</dc:creator>
  <cp:lastModifiedBy>Edvinas Šulcas</cp:lastModifiedBy>
  <cp:revision>251</cp:revision>
  <dcterms:created xsi:type="dcterms:W3CDTF">2014-08-07T07:41:00Z</dcterms:created>
  <dcterms:modified xsi:type="dcterms:W3CDTF">2015-11-05T14:26:27Z</dcterms:modified>
</cp:coreProperties>
</file>